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9906000" cx="6858000"/>
  <p:notesSz cx="6858000" cy="9906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880">
          <p15:clr>
            <a:srgbClr val="000000"/>
          </p15:clr>
        </p15:guide>
        <p15:guide id="2" pos="2160">
          <p15:clr>
            <a:srgbClr val="000000"/>
          </p15:clr>
        </p15:guide>
      </p15:sldGuideLst>
    </p:ext>
    <p:ext uri="GoogleSlidesCustomDataVersion2">
      <go:slidesCustomData xmlns:go="http://customooxmlschemas.google.com/" r:id="rId7" roundtripDataSignature="AMtx7mgBBMLtdyzSemtEPhRMWZuxBfJjC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880" orient="horz"/>
        <p:guide pos="216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742950"/>
            <a:ext cx="4572225" cy="37147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705350"/>
            <a:ext cx="5486400" cy="44577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 name="Shape 34"/>
        <p:cNvGrpSpPr/>
        <p:nvPr/>
      </p:nvGrpSpPr>
      <p:grpSpPr>
        <a:xfrm>
          <a:off x="0" y="0"/>
          <a:ext cx="0" cy="0"/>
          <a:chOff x="0" y="0"/>
          <a:chExt cx="0" cy="0"/>
        </a:xfrm>
      </p:grpSpPr>
      <p:sp>
        <p:nvSpPr>
          <p:cNvPr id="35" name="Google Shape;35;p8:notes"/>
          <p:cNvSpPr txBox="1"/>
          <p:nvPr>
            <p:ph idx="1" type="body"/>
          </p:nvPr>
        </p:nvSpPr>
        <p:spPr>
          <a:xfrm>
            <a:off x="685800" y="4705350"/>
            <a:ext cx="5486400" cy="4457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8:notes"/>
          <p:cNvSpPr/>
          <p:nvPr>
            <p:ph idx="2" type="sldImg"/>
          </p:nvPr>
        </p:nvSpPr>
        <p:spPr>
          <a:xfrm>
            <a:off x="1143225" y="742950"/>
            <a:ext cx="4572225" cy="3714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12" name="Shape 12"/>
        <p:cNvGrpSpPr/>
        <p:nvPr/>
      </p:nvGrpSpPr>
      <p:grpSpPr>
        <a:xfrm>
          <a:off x="0" y="0"/>
          <a:ext cx="0" cy="0"/>
          <a:chOff x="0" y="0"/>
          <a:chExt cx="0" cy="0"/>
        </a:xfrm>
      </p:grpSpPr>
      <p:sp>
        <p:nvSpPr>
          <p:cNvPr id="13" name="Google Shape;13;p4"/>
          <p:cNvSpPr txBox="1"/>
          <p:nvPr>
            <p:ph type="ctrTitle"/>
          </p:nvPr>
        </p:nvSpPr>
        <p:spPr>
          <a:xfrm>
            <a:off x="514350" y="3070860"/>
            <a:ext cx="5829300" cy="2080259"/>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 name="Google Shape;14;p4"/>
          <p:cNvSpPr txBox="1"/>
          <p:nvPr>
            <p:ph idx="1" type="subTitle"/>
          </p:nvPr>
        </p:nvSpPr>
        <p:spPr>
          <a:xfrm>
            <a:off x="1028700" y="5547360"/>
            <a:ext cx="4800600" cy="247650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4"/>
          <p:cNvSpPr txBox="1"/>
          <p:nvPr>
            <p:ph idx="11" type="ftr"/>
          </p:nvPr>
        </p:nvSpPr>
        <p:spPr>
          <a:xfrm>
            <a:off x="2331720" y="9212580"/>
            <a:ext cx="2194560" cy="495300"/>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4"/>
          <p:cNvSpPr txBox="1"/>
          <p:nvPr>
            <p:ph idx="10" type="dt"/>
          </p:nvPr>
        </p:nvSpPr>
        <p:spPr>
          <a:xfrm>
            <a:off x="342900" y="9212580"/>
            <a:ext cx="1577340" cy="49530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4"/>
          <p:cNvSpPr txBox="1"/>
          <p:nvPr>
            <p:ph idx="12" type="sldNum"/>
          </p:nvPr>
        </p:nvSpPr>
        <p:spPr>
          <a:xfrm>
            <a:off x="4937760" y="9212580"/>
            <a:ext cx="1577340" cy="49530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spTree>
      <p:nvGrpSpPr>
        <p:cNvPr id="18" name="Shape 18"/>
        <p:cNvGrpSpPr/>
        <p:nvPr/>
      </p:nvGrpSpPr>
      <p:grpSpPr>
        <a:xfrm>
          <a:off x="0" y="0"/>
          <a:ext cx="0" cy="0"/>
          <a:chOff x="0" y="0"/>
          <a:chExt cx="0" cy="0"/>
        </a:xfrm>
      </p:grpSpPr>
      <p:sp>
        <p:nvSpPr>
          <p:cNvPr id="19" name="Google Shape;19;p5"/>
          <p:cNvSpPr txBox="1"/>
          <p:nvPr>
            <p:ph type="title"/>
          </p:nvPr>
        </p:nvSpPr>
        <p:spPr>
          <a:xfrm>
            <a:off x="527405" y="157733"/>
            <a:ext cx="5803900" cy="756919"/>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b="1" i="0" sz="48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5"/>
          <p:cNvSpPr txBox="1"/>
          <p:nvPr>
            <p:ph idx="1" type="body"/>
          </p:nvPr>
        </p:nvSpPr>
        <p:spPr>
          <a:xfrm>
            <a:off x="342900" y="2278380"/>
            <a:ext cx="2983230" cy="6537960"/>
          </a:xfrm>
          <a:prstGeom prst="rect">
            <a:avLst/>
          </a:prstGeom>
          <a:noFill/>
          <a:ln>
            <a:noFill/>
          </a:ln>
        </p:spPr>
        <p:txBody>
          <a:bodyPr anchorCtr="0" anchor="t" bIns="0" lIns="0" spcFirstLastPara="1" rIns="0" wrap="square" tIns="0">
            <a:sp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21" name="Google Shape;21;p5"/>
          <p:cNvSpPr txBox="1"/>
          <p:nvPr>
            <p:ph idx="2" type="body"/>
          </p:nvPr>
        </p:nvSpPr>
        <p:spPr>
          <a:xfrm>
            <a:off x="3531870" y="2278380"/>
            <a:ext cx="2983230" cy="6537960"/>
          </a:xfrm>
          <a:prstGeom prst="rect">
            <a:avLst/>
          </a:prstGeom>
          <a:noFill/>
          <a:ln>
            <a:noFill/>
          </a:ln>
        </p:spPr>
        <p:txBody>
          <a:bodyPr anchorCtr="0" anchor="t" bIns="0" lIns="0" spcFirstLastPara="1" rIns="0" wrap="square" tIns="0">
            <a:sp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22" name="Google Shape;22;p5"/>
          <p:cNvSpPr txBox="1"/>
          <p:nvPr>
            <p:ph idx="11" type="ftr"/>
          </p:nvPr>
        </p:nvSpPr>
        <p:spPr>
          <a:xfrm>
            <a:off x="2331720" y="9212580"/>
            <a:ext cx="2194560" cy="495300"/>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5"/>
          <p:cNvSpPr txBox="1"/>
          <p:nvPr>
            <p:ph idx="10" type="dt"/>
          </p:nvPr>
        </p:nvSpPr>
        <p:spPr>
          <a:xfrm>
            <a:off x="342900" y="9212580"/>
            <a:ext cx="1577340" cy="49530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5"/>
          <p:cNvSpPr txBox="1"/>
          <p:nvPr>
            <p:ph idx="12" type="sldNum"/>
          </p:nvPr>
        </p:nvSpPr>
        <p:spPr>
          <a:xfrm>
            <a:off x="4937760" y="9212580"/>
            <a:ext cx="1577340" cy="49530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spTree>
      <p:nvGrpSpPr>
        <p:cNvPr id="25" name="Shape 25"/>
        <p:cNvGrpSpPr/>
        <p:nvPr/>
      </p:nvGrpSpPr>
      <p:grpSpPr>
        <a:xfrm>
          <a:off x="0" y="0"/>
          <a:ext cx="0" cy="0"/>
          <a:chOff x="0" y="0"/>
          <a:chExt cx="0" cy="0"/>
        </a:xfrm>
      </p:grpSpPr>
      <p:sp>
        <p:nvSpPr>
          <p:cNvPr id="26" name="Google Shape;26;p6"/>
          <p:cNvSpPr txBox="1"/>
          <p:nvPr>
            <p:ph type="title"/>
          </p:nvPr>
        </p:nvSpPr>
        <p:spPr>
          <a:xfrm>
            <a:off x="527405" y="157733"/>
            <a:ext cx="5803900" cy="756919"/>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b="1" i="0" sz="48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6"/>
          <p:cNvSpPr txBox="1"/>
          <p:nvPr>
            <p:ph idx="11" type="ftr"/>
          </p:nvPr>
        </p:nvSpPr>
        <p:spPr>
          <a:xfrm>
            <a:off x="2331720" y="9212580"/>
            <a:ext cx="2194560" cy="495300"/>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6"/>
          <p:cNvSpPr txBox="1"/>
          <p:nvPr>
            <p:ph idx="10" type="dt"/>
          </p:nvPr>
        </p:nvSpPr>
        <p:spPr>
          <a:xfrm>
            <a:off x="342900" y="9212580"/>
            <a:ext cx="1577340" cy="49530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6"/>
          <p:cNvSpPr txBox="1"/>
          <p:nvPr>
            <p:ph idx="12" type="sldNum"/>
          </p:nvPr>
        </p:nvSpPr>
        <p:spPr>
          <a:xfrm>
            <a:off x="4937760" y="9212580"/>
            <a:ext cx="1577340" cy="49530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Blank">
    <p:spTree>
      <p:nvGrpSpPr>
        <p:cNvPr id="30" name="Shape 30"/>
        <p:cNvGrpSpPr/>
        <p:nvPr/>
      </p:nvGrpSpPr>
      <p:grpSpPr>
        <a:xfrm>
          <a:off x="0" y="0"/>
          <a:ext cx="0" cy="0"/>
          <a:chOff x="0" y="0"/>
          <a:chExt cx="0" cy="0"/>
        </a:xfrm>
      </p:grpSpPr>
      <p:sp>
        <p:nvSpPr>
          <p:cNvPr id="31" name="Google Shape;31;p7"/>
          <p:cNvSpPr txBox="1"/>
          <p:nvPr>
            <p:ph idx="11" type="ftr"/>
          </p:nvPr>
        </p:nvSpPr>
        <p:spPr>
          <a:xfrm>
            <a:off x="2331720" y="9212580"/>
            <a:ext cx="2194560" cy="495300"/>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7"/>
          <p:cNvSpPr txBox="1"/>
          <p:nvPr>
            <p:ph idx="10" type="dt"/>
          </p:nvPr>
        </p:nvSpPr>
        <p:spPr>
          <a:xfrm>
            <a:off x="342900" y="9212580"/>
            <a:ext cx="1577340" cy="49530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7"/>
          <p:cNvSpPr txBox="1"/>
          <p:nvPr>
            <p:ph idx="12" type="sldNum"/>
          </p:nvPr>
        </p:nvSpPr>
        <p:spPr>
          <a:xfrm>
            <a:off x="4937760" y="9212580"/>
            <a:ext cx="1577340" cy="49530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
          <p:cNvSpPr/>
          <p:nvPr/>
        </p:nvSpPr>
        <p:spPr>
          <a:xfrm>
            <a:off x="269747" y="3163823"/>
            <a:ext cx="6356985" cy="3168650"/>
          </a:xfrm>
          <a:custGeom>
            <a:rect b="b" l="l" r="r" t="t"/>
            <a:pathLst>
              <a:path extrusionOk="0" h="3168650" w="6356984">
                <a:moveTo>
                  <a:pt x="6255384" y="0"/>
                </a:moveTo>
                <a:lnTo>
                  <a:pt x="101168" y="0"/>
                </a:lnTo>
                <a:lnTo>
                  <a:pt x="61786" y="7957"/>
                </a:lnTo>
                <a:lnTo>
                  <a:pt x="29629" y="29654"/>
                </a:lnTo>
                <a:lnTo>
                  <a:pt x="7949" y="61829"/>
                </a:lnTo>
                <a:lnTo>
                  <a:pt x="0" y="101219"/>
                </a:lnTo>
                <a:lnTo>
                  <a:pt x="0" y="3067177"/>
                </a:lnTo>
                <a:lnTo>
                  <a:pt x="7949" y="3106566"/>
                </a:lnTo>
                <a:lnTo>
                  <a:pt x="29629" y="3138741"/>
                </a:lnTo>
                <a:lnTo>
                  <a:pt x="61786" y="3160438"/>
                </a:lnTo>
                <a:lnTo>
                  <a:pt x="101168" y="3168396"/>
                </a:lnTo>
                <a:lnTo>
                  <a:pt x="6255384" y="3168396"/>
                </a:lnTo>
                <a:lnTo>
                  <a:pt x="6294774" y="3160438"/>
                </a:lnTo>
                <a:lnTo>
                  <a:pt x="6326949" y="3138741"/>
                </a:lnTo>
                <a:lnTo>
                  <a:pt x="6348646" y="3106566"/>
                </a:lnTo>
                <a:lnTo>
                  <a:pt x="6356604" y="3067177"/>
                </a:lnTo>
                <a:lnTo>
                  <a:pt x="6356604" y="101219"/>
                </a:lnTo>
                <a:lnTo>
                  <a:pt x="6348646" y="61829"/>
                </a:lnTo>
                <a:lnTo>
                  <a:pt x="6326949" y="29654"/>
                </a:lnTo>
                <a:lnTo>
                  <a:pt x="6294774" y="7957"/>
                </a:lnTo>
                <a:lnTo>
                  <a:pt x="6255384" y="0"/>
                </a:lnTo>
                <a:close/>
              </a:path>
            </a:pathLst>
          </a:custGeom>
          <a:solidFill>
            <a:srgbClr val="EAF5F6"/>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 name="Google Shape;7;p2"/>
          <p:cNvSpPr txBox="1"/>
          <p:nvPr>
            <p:ph type="title"/>
          </p:nvPr>
        </p:nvSpPr>
        <p:spPr>
          <a:xfrm>
            <a:off x="527405" y="157733"/>
            <a:ext cx="5803900" cy="756919"/>
          </a:xfrm>
          <a:prstGeom prst="rect">
            <a:avLst/>
          </a:prstGeom>
          <a:noFill/>
          <a:ln>
            <a:noFill/>
          </a:ln>
        </p:spPr>
        <p:txBody>
          <a:bodyPr anchorCtr="0" anchor="t" bIns="0" lIns="0" spcFirstLastPara="1" rIns="0" wrap="square" tIns="0">
            <a:spAutoFit/>
          </a:bodyPr>
          <a:lstStyle>
            <a:lvl1pPr lvl="0" marR="0" rtl="0" algn="l">
              <a:lnSpc>
                <a:spcPct val="100000"/>
              </a:lnSpc>
              <a:spcBef>
                <a:spcPts val="0"/>
              </a:spcBef>
              <a:spcAft>
                <a:spcPts val="0"/>
              </a:spcAft>
              <a:buClr>
                <a:srgbClr val="000000"/>
              </a:buClr>
              <a:buSzPts val="1400"/>
              <a:buFont typeface="Arial"/>
              <a:buNone/>
              <a:defRPr b="1" i="0" sz="48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 name="Google Shape;8;p2"/>
          <p:cNvSpPr txBox="1"/>
          <p:nvPr>
            <p:ph idx="1" type="body"/>
          </p:nvPr>
        </p:nvSpPr>
        <p:spPr>
          <a:xfrm>
            <a:off x="221386" y="4515687"/>
            <a:ext cx="6415227" cy="2905125"/>
          </a:xfrm>
          <a:prstGeom prst="rect">
            <a:avLst/>
          </a:prstGeom>
          <a:noFill/>
          <a:ln>
            <a:noFill/>
          </a:ln>
        </p:spPr>
        <p:txBody>
          <a:bodyPr anchorCtr="0" anchor="t" bIns="0" lIns="0" spcFirstLastPara="1" rIns="0" wrap="square" tIns="0">
            <a:spAutoFit/>
          </a:bodyPr>
          <a:lstStyle>
            <a:lvl1pPr indent="-228600" lvl="0" marL="457200"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9pPr>
          </a:lstStyle>
          <a:p/>
        </p:txBody>
      </p:sp>
      <p:sp>
        <p:nvSpPr>
          <p:cNvPr id="9" name="Google Shape;9;p2"/>
          <p:cNvSpPr txBox="1"/>
          <p:nvPr>
            <p:ph idx="11" type="ftr"/>
          </p:nvPr>
        </p:nvSpPr>
        <p:spPr>
          <a:xfrm>
            <a:off x="2331720" y="9212580"/>
            <a:ext cx="2194560" cy="495300"/>
          </a:xfrm>
          <a:prstGeom prst="rect">
            <a:avLst/>
          </a:prstGeom>
          <a:noFill/>
          <a:ln>
            <a:noFill/>
          </a:ln>
        </p:spPr>
        <p:txBody>
          <a:bodyPr anchorCtr="0" anchor="t" bIns="0" lIns="0" spcFirstLastPara="1" rIns="0" wrap="square" tIns="0">
            <a:spAutoFit/>
          </a:bodyPr>
          <a:lstStyle>
            <a:lvl1pPr lvl="0" marR="0" rtl="0" algn="ctr">
              <a:lnSpc>
                <a:spcPct val="100000"/>
              </a:lnSpc>
              <a:spcBef>
                <a:spcPts val="0"/>
              </a:spcBef>
              <a:spcAft>
                <a:spcPts val="0"/>
              </a:spcAft>
              <a:buClr>
                <a:srgbClr val="000000"/>
              </a:buClr>
              <a:buSzPts val="1400"/>
              <a:buFont typeface="Arial"/>
              <a:buNone/>
              <a:defRPr b="0" i="0" sz="18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0" name="Google Shape;10;p2"/>
          <p:cNvSpPr txBox="1"/>
          <p:nvPr>
            <p:ph idx="10" type="dt"/>
          </p:nvPr>
        </p:nvSpPr>
        <p:spPr>
          <a:xfrm>
            <a:off x="342900" y="9212580"/>
            <a:ext cx="1577340" cy="495300"/>
          </a:xfrm>
          <a:prstGeom prst="rect">
            <a:avLst/>
          </a:prstGeom>
          <a:noFill/>
          <a:ln>
            <a:noFill/>
          </a:ln>
        </p:spPr>
        <p:txBody>
          <a:bodyPr anchorCtr="0" anchor="t" bIns="0" lIns="0" spcFirstLastPara="1" rIns="0" wrap="square" tIns="0">
            <a:sp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2"/>
          <p:cNvSpPr txBox="1"/>
          <p:nvPr>
            <p:ph idx="12" type="sldNum"/>
          </p:nvPr>
        </p:nvSpPr>
        <p:spPr>
          <a:xfrm>
            <a:off x="4937760" y="9212580"/>
            <a:ext cx="1577340" cy="495300"/>
          </a:xfrm>
          <a:prstGeom prst="rect">
            <a:avLst/>
          </a:prstGeom>
          <a:noFill/>
          <a:ln>
            <a:noFill/>
          </a:ln>
        </p:spPr>
        <p:txBody>
          <a:bodyPr anchorCtr="0" anchor="t" bIns="0" lIns="0" spcFirstLastPara="1" rIns="0" wrap="square" tIns="0">
            <a:spAutoFit/>
          </a:bodyPr>
          <a:lstStyle>
            <a:lvl1pPr indent="0" lvl="0"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5.png"/><Relationship Id="rId9" Type="http://schemas.openxmlformats.org/officeDocument/2006/relationships/image" Target="../media/image6.png"/><Relationship Id="rId5" Type="http://schemas.openxmlformats.org/officeDocument/2006/relationships/hyperlink" Target="https://mediment.jp/client/library" TargetMode="External"/><Relationship Id="rId6" Type="http://schemas.openxmlformats.org/officeDocument/2006/relationships/image" Target="../media/image2.png"/><Relationship Id="rId7" Type="http://schemas.openxmlformats.org/officeDocument/2006/relationships/image" Target="../media/image3.png"/><Relationship Id="rId8"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 name="Shape 37"/>
        <p:cNvGrpSpPr/>
        <p:nvPr/>
      </p:nvGrpSpPr>
      <p:grpSpPr>
        <a:xfrm>
          <a:off x="0" y="0"/>
          <a:ext cx="0" cy="0"/>
          <a:chOff x="0" y="0"/>
          <a:chExt cx="0" cy="0"/>
        </a:xfrm>
      </p:grpSpPr>
      <p:sp>
        <p:nvSpPr>
          <p:cNvPr id="38" name="Google Shape;38;p8"/>
          <p:cNvSpPr/>
          <p:nvPr/>
        </p:nvSpPr>
        <p:spPr>
          <a:xfrm>
            <a:off x="208650" y="1777450"/>
            <a:ext cx="6493500" cy="327000"/>
          </a:xfrm>
          <a:prstGeom prst="rect">
            <a:avLst/>
          </a:prstGeom>
          <a:solidFill>
            <a:srgbClr val="EFF3A3"/>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39" name="Google Shape;39;p8"/>
          <p:cNvSpPr/>
          <p:nvPr/>
        </p:nvSpPr>
        <p:spPr>
          <a:xfrm>
            <a:off x="173255" y="2858702"/>
            <a:ext cx="6487427" cy="3782729"/>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40" name="Google Shape;40;p8"/>
          <p:cNvSpPr txBox="1"/>
          <p:nvPr/>
        </p:nvSpPr>
        <p:spPr>
          <a:xfrm>
            <a:off x="0" y="243906"/>
            <a:ext cx="6858000" cy="520800"/>
          </a:xfrm>
          <a:prstGeom prst="rect">
            <a:avLst/>
          </a:prstGeom>
          <a:noFill/>
          <a:ln>
            <a:noFill/>
          </a:ln>
        </p:spPr>
        <p:txBody>
          <a:bodyPr anchorCtr="0" anchor="t" bIns="0" lIns="0" spcFirstLastPara="1" rIns="0" wrap="square" tIns="12700">
            <a:spAutoFit/>
          </a:bodyPr>
          <a:lstStyle/>
          <a:p>
            <a:pPr indent="0" lvl="0" marL="12700" marR="0" rtl="0" algn="ctr">
              <a:lnSpc>
                <a:spcPct val="100000"/>
              </a:lnSpc>
              <a:spcBef>
                <a:spcPts val="0"/>
              </a:spcBef>
              <a:spcAft>
                <a:spcPts val="0"/>
              </a:spcAft>
              <a:buClr>
                <a:srgbClr val="000000"/>
              </a:buClr>
              <a:buSzPts val="1400"/>
              <a:buFont typeface="Arial"/>
              <a:buNone/>
            </a:pPr>
            <a:r>
              <a:rPr b="1" lang="en-US" sz="3300">
                <a:solidFill>
                  <a:srgbClr val="244061"/>
                </a:solidFill>
                <a:latin typeface="Meiryo"/>
                <a:ea typeface="Meiryo"/>
                <a:cs typeface="Meiryo"/>
                <a:sym typeface="Meiryo"/>
              </a:rPr>
              <a:t>〈</a:t>
            </a:r>
            <a:r>
              <a:rPr b="1" i="0" lang="en-US" sz="3300" u="none" cap="none" strike="noStrike">
                <a:solidFill>
                  <a:srgbClr val="244061"/>
                </a:solidFill>
                <a:latin typeface="Meiryo"/>
                <a:ea typeface="Meiryo"/>
                <a:cs typeface="Meiryo"/>
                <a:sym typeface="Meiryo"/>
              </a:rPr>
              <a:t>ストレスチェック実施のご案内</a:t>
            </a:r>
            <a:r>
              <a:rPr b="1" lang="en-US" sz="3300">
                <a:solidFill>
                  <a:srgbClr val="244061"/>
                </a:solidFill>
                <a:latin typeface="Meiryo"/>
                <a:ea typeface="Meiryo"/>
                <a:cs typeface="Meiryo"/>
                <a:sym typeface="Meiryo"/>
              </a:rPr>
              <a:t>〉</a:t>
            </a:r>
            <a:endParaRPr sz="1100"/>
          </a:p>
        </p:txBody>
      </p:sp>
      <p:sp>
        <p:nvSpPr>
          <p:cNvPr id="41" name="Google Shape;41;p8"/>
          <p:cNvSpPr txBox="1"/>
          <p:nvPr/>
        </p:nvSpPr>
        <p:spPr>
          <a:xfrm>
            <a:off x="1115325" y="885825"/>
            <a:ext cx="5721900" cy="759300"/>
          </a:xfrm>
          <a:prstGeom prst="rect">
            <a:avLst/>
          </a:prstGeom>
          <a:noFill/>
          <a:ln>
            <a:noFill/>
          </a:ln>
        </p:spPr>
        <p:txBody>
          <a:bodyPr anchorCtr="0" anchor="t" bIns="45700" lIns="91425" spcFirstLastPara="1" rIns="91425" wrap="square" tIns="45700">
            <a:spAutoFit/>
          </a:bodyPr>
          <a:lstStyle/>
          <a:p>
            <a:pPr indent="0" lvl="0" marL="108000" marR="0" rtl="0" algn="l">
              <a:lnSpc>
                <a:spcPct val="116666"/>
              </a:lnSpc>
              <a:spcBef>
                <a:spcPts val="0"/>
              </a:spcBef>
              <a:spcAft>
                <a:spcPts val="0"/>
              </a:spcAft>
              <a:buClr>
                <a:srgbClr val="000000"/>
              </a:buClr>
              <a:buSzPts val="1150"/>
              <a:buFont typeface="Arial"/>
              <a:buNone/>
            </a:pPr>
            <a:r>
              <a:rPr b="0" i="0" lang="en-US" sz="1000" u="none" cap="none" strike="noStrike">
                <a:solidFill>
                  <a:srgbClr val="0F243E"/>
                </a:solidFill>
                <a:latin typeface="Meiryo"/>
                <a:ea typeface="Meiryo"/>
                <a:cs typeface="Meiryo"/>
                <a:sym typeface="Meiryo"/>
              </a:rPr>
              <a:t>●年よりメディフォン株式会社のストレスチェックを導入しました。</a:t>
            </a:r>
            <a:endParaRPr b="0" i="0" sz="1000" u="none" cap="none" strike="noStrike">
              <a:solidFill>
                <a:srgbClr val="0F243E"/>
              </a:solidFill>
              <a:latin typeface="Meiryo"/>
              <a:ea typeface="Meiryo"/>
              <a:cs typeface="Meiryo"/>
              <a:sym typeface="Meiryo"/>
            </a:endParaRPr>
          </a:p>
          <a:p>
            <a:pPr indent="0" lvl="0" marL="108000" marR="0" rtl="0" algn="l">
              <a:lnSpc>
                <a:spcPct val="116666"/>
              </a:lnSpc>
              <a:spcBef>
                <a:spcPts val="600"/>
              </a:spcBef>
              <a:spcAft>
                <a:spcPts val="0"/>
              </a:spcAft>
              <a:buClr>
                <a:srgbClr val="000000"/>
              </a:buClr>
              <a:buSzPts val="1150"/>
              <a:buFont typeface="Arial"/>
              <a:buNone/>
            </a:pPr>
            <a:r>
              <a:rPr b="0" i="0" lang="en-US" sz="1000" u="none" cap="none" strike="noStrike">
                <a:solidFill>
                  <a:srgbClr val="0F243E"/>
                </a:solidFill>
                <a:latin typeface="Meiryo"/>
                <a:ea typeface="Meiryo"/>
                <a:cs typeface="Meiryo"/>
                <a:sym typeface="Meiryo"/>
              </a:rPr>
              <a:t>受検後、すぐに結果をご確認いただくことができます。</a:t>
            </a:r>
            <a:endParaRPr sz="1200"/>
          </a:p>
          <a:p>
            <a:pPr indent="0" lvl="0" marL="108000" marR="0" rtl="0" algn="l">
              <a:lnSpc>
                <a:spcPct val="116666"/>
              </a:lnSpc>
              <a:spcBef>
                <a:spcPts val="600"/>
              </a:spcBef>
              <a:spcAft>
                <a:spcPts val="0"/>
              </a:spcAft>
              <a:buClr>
                <a:srgbClr val="000000"/>
              </a:buClr>
              <a:buSzPts val="1150"/>
              <a:buFont typeface="Arial"/>
              <a:buNone/>
            </a:pPr>
            <a:r>
              <a:rPr lang="en-US" sz="1000">
                <a:solidFill>
                  <a:srgbClr val="0F243E"/>
                </a:solidFill>
                <a:latin typeface="Meiryo"/>
                <a:ea typeface="Meiryo"/>
                <a:cs typeface="Meiryo"/>
                <a:sym typeface="Meiryo"/>
              </a:rPr>
              <a:t>下記手順を</a:t>
            </a:r>
            <a:r>
              <a:rPr b="0" i="0" lang="en-US" sz="1000" u="none" cap="none" strike="noStrike">
                <a:solidFill>
                  <a:srgbClr val="0F243E"/>
                </a:solidFill>
                <a:latin typeface="Meiryo"/>
                <a:ea typeface="Meiryo"/>
                <a:cs typeface="Meiryo"/>
                <a:sym typeface="Meiryo"/>
              </a:rPr>
              <a:t>ご一読の</a:t>
            </a:r>
            <a:r>
              <a:rPr lang="en-US" sz="1000">
                <a:solidFill>
                  <a:srgbClr val="0F243E"/>
                </a:solidFill>
                <a:latin typeface="Meiryo"/>
                <a:ea typeface="Meiryo"/>
                <a:cs typeface="Meiryo"/>
                <a:sym typeface="Meiryo"/>
              </a:rPr>
              <a:t>上、</a:t>
            </a:r>
            <a:r>
              <a:rPr b="0" i="0" lang="en-US" sz="1000" u="none" cap="none" strike="noStrike">
                <a:solidFill>
                  <a:srgbClr val="0F243E"/>
                </a:solidFill>
                <a:latin typeface="Meiryo"/>
                <a:ea typeface="Meiryo"/>
                <a:cs typeface="Meiryo"/>
                <a:sym typeface="Meiryo"/>
              </a:rPr>
              <a:t>ストレスチェック実施をくださいますようお願い致します。</a:t>
            </a:r>
            <a:endParaRPr sz="1200"/>
          </a:p>
        </p:txBody>
      </p:sp>
      <p:sp>
        <p:nvSpPr>
          <p:cNvPr id="42" name="Google Shape;42;p8"/>
          <p:cNvSpPr txBox="1"/>
          <p:nvPr/>
        </p:nvSpPr>
        <p:spPr>
          <a:xfrm>
            <a:off x="212675" y="1747040"/>
            <a:ext cx="6485400" cy="384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1" i="0" lang="en-US" sz="1500" u="none" cap="none" strike="noStrike">
                <a:solidFill>
                  <a:srgbClr val="244061"/>
                </a:solidFill>
                <a:latin typeface="Meiryo"/>
                <a:ea typeface="Meiryo"/>
                <a:cs typeface="Meiryo"/>
                <a:sym typeface="Meiryo"/>
              </a:rPr>
              <a:t>実施期間：</a:t>
            </a:r>
            <a:r>
              <a:rPr b="1" i="0" lang="en-US" sz="1900" u="none" cap="none" strike="noStrike">
                <a:solidFill>
                  <a:srgbClr val="244061"/>
                </a:solidFill>
                <a:latin typeface="Meiryo"/>
                <a:ea typeface="Meiryo"/>
                <a:cs typeface="Meiryo"/>
                <a:sym typeface="Meiryo"/>
              </a:rPr>
              <a:t>●月●日～●月●日</a:t>
            </a:r>
            <a:endParaRPr sz="1700"/>
          </a:p>
        </p:txBody>
      </p:sp>
      <p:sp>
        <p:nvSpPr>
          <p:cNvPr id="43" name="Google Shape;43;p8"/>
          <p:cNvSpPr/>
          <p:nvPr/>
        </p:nvSpPr>
        <p:spPr>
          <a:xfrm>
            <a:off x="220250" y="8361750"/>
            <a:ext cx="5152500" cy="1020600"/>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44" name="Google Shape;44;p8"/>
          <p:cNvSpPr txBox="1"/>
          <p:nvPr/>
        </p:nvSpPr>
        <p:spPr>
          <a:xfrm>
            <a:off x="29921" y="9528796"/>
            <a:ext cx="6858000" cy="3078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200"/>
              <a:buFont typeface="Arial"/>
              <a:buNone/>
            </a:pPr>
            <a:r>
              <a:rPr b="1" i="0" lang="en-US" sz="1400" u="sng" cap="none" strike="noStrike">
                <a:solidFill>
                  <a:schemeClr val="dk2"/>
                </a:solidFill>
                <a:latin typeface="Meiryo"/>
                <a:ea typeface="Meiryo"/>
                <a:cs typeface="Meiryo"/>
                <a:sym typeface="Meiryo"/>
              </a:rPr>
              <a:t>ストレスチェックは実施期間中、どこにいてもWEB上で気軽に実施可能です。</a:t>
            </a:r>
            <a:endParaRPr b="0" i="0" sz="1400" u="sng" cap="none" strike="noStrike">
              <a:solidFill>
                <a:schemeClr val="dk2"/>
              </a:solidFill>
              <a:latin typeface="Meiryo"/>
              <a:ea typeface="Meiryo"/>
              <a:cs typeface="Meiryo"/>
              <a:sym typeface="Meiryo"/>
            </a:endParaRPr>
          </a:p>
        </p:txBody>
      </p:sp>
      <p:sp>
        <p:nvSpPr>
          <p:cNvPr id="45" name="Google Shape;45;p8"/>
          <p:cNvSpPr/>
          <p:nvPr/>
        </p:nvSpPr>
        <p:spPr>
          <a:xfrm>
            <a:off x="213688" y="2384969"/>
            <a:ext cx="6493500" cy="2656500"/>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grpSp>
        <p:nvGrpSpPr>
          <p:cNvPr id="46" name="Google Shape;46;p8"/>
          <p:cNvGrpSpPr/>
          <p:nvPr/>
        </p:nvGrpSpPr>
        <p:grpSpPr>
          <a:xfrm>
            <a:off x="988709" y="3548569"/>
            <a:ext cx="2199853" cy="1294748"/>
            <a:chOff x="393191" y="3864029"/>
            <a:chExt cx="2199853" cy="1294748"/>
          </a:xfrm>
        </p:grpSpPr>
        <p:sp>
          <p:nvSpPr>
            <p:cNvPr id="47" name="Google Shape;47;p8"/>
            <p:cNvSpPr txBox="1"/>
            <p:nvPr/>
          </p:nvSpPr>
          <p:spPr>
            <a:xfrm>
              <a:off x="393191" y="4440182"/>
              <a:ext cx="734295" cy="135935"/>
            </a:xfrm>
            <a:prstGeom prst="rect">
              <a:avLst/>
            </a:prstGeom>
            <a:noFill/>
            <a:ln>
              <a:noFill/>
            </a:ln>
          </p:spPr>
          <p:txBody>
            <a:bodyPr anchorCtr="0" anchor="t" bIns="0" lIns="0" spcFirstLastPara="1" rIns="0" wrap="square" tIns="12700">
              <a:spAutoFit/>
            </a:bodyPr>
            <a:lstStyle/>
            <a:p>
              <a:pPr indent="0" lvl="0" marL="12700" marR="0" rtl="0" algn="ctr">
                <a:lnSpc>
                  <a:spcPct val="100000"/>
                </a:lnSpc>
                <a:spcBef>
                  <a:spcPts val="0"/>
                </a:spcBef>
                <a:spcAft>
                  <a:spcPts val="0"/>
                </a:spcAft>
                <a:buClr>
                  <a:srgbClr val="000000"/>
                </a:buClr>
                <a:buSzPts val="800"/>
                <a:buFont typeface="Arial"/>
                <a:buNone/>
              </a:pPr>
              <a:r>
                <a:rPr b="1" i="0" lang="en-US" sz="800" u="none" cap="none" strike="noStrike">
                  <a:solidFill>
                    <a:srgbClr val="000000"/>
                  </a:solidFill>
                  <a:latin typeface="Meiryo"/>
                  <a:ea typeface="Meiryo"/>
                  <a:cs typeface="Meiryo"/>
                  <a:sym typeface="Meiryo"/>
                </a:rPr>
                <a:t>【QRコード】</a:t>
              </a:r>
              <a:endParaRPr b="1" i="0" sz="800" u="none" cap="none" strike="noStrike">
                <a:solidFill>
                  <a:srgbClr val="000000"/>
                </a:solidFill>
                <a:latin typeface="Meiryo"/>
                <a:ea typeface="Meiryo"/>
                <a:cs typeface="Meiryo"/>
                <a:sym typeface="Meiryo"/>
              </a:endParaRPr>
            </a:p>
          </p:txBody>
        </p:sp>
        <p:pic>
          <p:nvPicPr>
            <p:cNvPr id="48" name="Google Shape;48;p8"/>
            <p:cNvPicPr preferRelativeResize="0"/>
            <p:nvPr/>
          </p:nvPicPr>
          <p:blipFill rotWithShape="1">
            <a:blip r:embed="rId3">
              <a:alphaModFix/>
            </a:blip>
            <a:srcRect b="1577" l="0" r="24375" t="1"/>
            <a:stretch/>
          </p:blipFill>
          <p:spPr>
            <a:xfrm>
              <a:off x="1178149" y="3864029"/>
              <a:ext cx="1414895" cy="1294748"/>
            </a:xfrm>
            <a:prstGeom prst="rect">
              <a:avLst/>
            </a:prstGeom>
            <a:noFill/>
            <a:ln>
              <a:noFill/>
            </a:ln>
          </p:spPr>
        </p:pic>
      </p:grpSp>
      <p:grpSp>
        <p:nvGrpSpPr>
          <p:cNvPr id="49" name="Google Shape;49;p8"/>
          <p:cNvGrpSpPr/>
          <p:nvPr/>
        </p:nvGrpSpPr>
        <p:grpSpPr>
          <a:xfrm>
            <a:off x="3509233" y="3561869"/>
            <a:ext cx="2224272" cy="1268166"/>
            <a:chOff x="3455580" y="3873482"/>
            <a:chExt cx="2224272" cy="1268166"/>
          </a:xfrm>
        </p:grpSpPr>
        <p:sp>
          <p:nvSpPr>
            <p:cNvPr id="50" name="Google Shape;50;p8"/>
            <p:cNvSpPr txBox="1"/>
            <p:nvPr/>
          </p:nvSpPr>
          <p:spPr>
            <a:xfrm>
              <a:off x="3455580" y="4457880"/>
              <a:ext cx="934057" cy="135935"/>
            </a:xfrm>
            <a:prstGeom prst="rect">
              <a:avLst/>
            </a:prstGeom>
            <a:noFill/>
            <a:ln>
              <a:noFill/>
            </a:ln>
          </p:spPr>
          <p:txBody>
            <a:bodyPr anchorCtr="0" anchor="t" bIns="0" lIns="0" spcFirstLastPara="1" rIns="0" wrap="square" tIns="12700">
              <a:spAutoFit/>
            </a:bodyPr>
            <a:lstStyle/>
            <a:p>
              <a:pPr indent="0" lvl="0" marL="12700" marR="0" rtl="0" algn="ctr">
                <a:lnSpc>
                  <a:spcPct val="100000"/>
                </a:lnSpc>
                <a:spcBef>
                  <a:spcPts val="0"/>
                </a:spcBef>
                <a:spcAft>
                  <a:spcPts val="0"/>
                </a:spcAft>
                <a:buClr>
                  <a:srgbClr val="000000"/>
                </a:buClr>
                <a:buSzPts val="800"/>
                <a:buFont typeface="Arial"/>
                <a:buNone/>
              </a:pPr>
              <a:r>
                <a:rPr b="1" i="0" lang="en-US" sz="800" u="none" cap="none" strike="noStrike">
                  <a:solidFill>
                    <a:srgbClr val="000000"/>
                  </a:solidFill>
                  <a:latin typeface="Meiryo"/>
                  <a:ea typeface="Meiryo"/>
                  <a:cs typeface="Meiryo"/>
                  <a:sym typeface="Meiryo"/>
                </a:rPr>
                <a:t>【ログイン画面】</a:t>
              </a:r>
              <a:endParaRPr b="1" i="0" sz="800" u="none" cap="none" strike="noStrike">
                <a:solidFill>
                  <a:srgbClr val="000000"/>
                </a:solidFill>
                <a:latin typeface="Meiryo"/>
                <a:ea typeface="Meiryo"/>
                <a:cs typeface="Meiryo"/>
                <a:sym typeface="Meiryo"/>
              </a:endParaRPr>
            </a:p>
          </p:txBody>
        </p:sp>
        <p:pic>
          <p:nvPicPr>
            <p:cNvPr id="51" name="Google Shape;51;p8"/>
            <p:cNvPicPr preferRelativeResize="0"/>
            <p:nvPr/>
          </p:nvPicPr>
          <p:blipFill rotWithShape="1">
            <a:blip r:embed="rId4">
              <a:alphaModFix/>
            </a:blip>
            <a:srcRect b="0" l="0" r="0" t="0"/>
            <a:stretch/>
          </p:blipFill>
          <p:spPr>
            <a:xfrm>
              <a:off x="4439626" y="3873482"/>
              <a:ext cx="1240226" cy="1268166"/>
            </a:xfrm>
            <a:prstGeom prst="rect">
              <a:avLst/>
            </a:prstGeom>
            <a:noFill/>
            <a:ln>
              <a:noFill/>
            </a:ln>
          </p:spPr>
        </p:pic>
      </p:grpSp>
      <p:sp>
        <p:nvSpPr>
          <p:cNvPr id="52" name="Google Shape;52;p8"/>
          <p:cNvSpPr/>
          <p:nvPr/>
        </p:nvSpPr>
        <p:spPr>
          <a:xfrm>
            <a:off x="212159" y="2257658"/>
            <a:ext cx="6493500" cy="512700"/>
          </a:xfrm>
          <a:prstGeom prst="rect">
            <a:avLst/>
          </a:prstGeom>
          <a:solidFill>
            <a:schemeClr val="accent5"/>
          </a:solidFill>
          <a:ln>
            <a:noFill/>
          </a:ln>
        </p:spPr>
        <p:txBody>
          <a:bodyPr anchorCtr="0" anchor="ctr" bIns="45700" lIns="91425" spcFirstLastPara="1" rIns="91425" wrap="square" tIns="45700">
            <a:noAutofit/>
          </a:bodyPr>
          <a:lstStyle/>
          <a:p>
            <a:pPr indent="0" lvl="0" marL="108000" marR="0" rtl="0" algn="l">
              <a:lnSpc>
                <a:spcPct val="100000"/>
              </a:lnSpc>
              <a:spcBef>
                <a:spcPts val="0"/>
              </a:spcBef>
              <a:spcAft>
                <a:spcPts val="0"/>
              </a:spcAft>
              <a:buNone/>
            </a:pPr>
            <a:r>
              <a:rPr b="1" i="0" lang="en-US" sz="2800" u="none" cap="none" strike="noStrike">
                <a:solidFill>
                  <a:srgbClr val="EEF983"/>
                </a:solidFill>
                <a:latin typeface="Meiryo"/>
                <a:ea typeface="Meiryo"/>
                <a:cs typeface="Meiryo"/>
                <a:sym typeface="Meiryo"/>
              </a:rPr>
              <a:t>01</a:t>
            </a:r>
            <a:r>
              <a:rPr b="1" i="0" lang="en-US" sz="2800" u="none" cap="none" strike="noStrike">
                <a:solidFill>
                  <a:schemeClr val="lt1"/>
                </a:solidFill>
                <a:latin typeface="Meiryo"/>
                <a:ea typeface="Meiryo"/>
                <a:cs typeface="Meiryo"/>
                <a:sym typeface="Meiryo"/>
              </a:rPr>
              <a:t> </a:t>
            </a:r>
            <a:r>
              <a:rPr b="1" i="0" lang="en-US" sz="1200" u="none" cap="none" strike="noStrike">
                <a:solidFill>
                  <a:schemeClr val="lt1"/>
                </a:solidFill>
                <a:latin typeface="Meiryo"/>
                <a:ea typeface="Meiryo"/>
                <a:cs typeface="Meiryo"/>
                <a:sym typeface="Meiryo"/>
              </a:rPr>
              <a:t>ログインする</a:t>
            </a:r>
            <a:endParaRPr b="1" i="0" sz="3600" u="none" cap="none" strike="noStrike">
              <a:solidFill>
                <a:schemeClr val="lt1"/>
              </a:solidFill>
              <a:latin typeface="Meiryo"/>
              <a:ea typeface="Meiryo"/>
              <a:cs typeface="Meiryo"/>
              <a:sym typeface="Meiryo"/>
            </a:endParaRPr>
          </a:p>
        </p:txBody>
      </p:sp>
      <p:sp>
        <p:nvSpPr>
          <p:cNvPr id="53" name="Google Shape;53;p8"/>
          <p:cNvSpPr txBox="1"/>
          <p:nvPr/>
        </p:nvSpPr>
        <p:spPr>
          <a:xfrm>
            <a:off x="320700" y="8910025"/>
            <a:ext cx="5107500" cy="456300"/>
          </a:xfrm>
          <a:prstGeom prst="rect">
            <a:avLst/>
          </a:prstGeom>
          <a:noFill/>
          <a:ln>
            <a:noFill/>
          </a:ln>
        </p:spPr>
        <p:txBody>
          <a:bodyPr anchorCtr="0" anchor="t" bIns="45700" lIns="91425" spcFirstLastPara="1" rIns="91425" wrap="square" tIns="45700">
            <a:spAutoFit/>
          </a:bodyPr>
          <a:lstStyle/>
          <a:p>
            <a:pPr indent="0" lvl="0" marL="12700" marR="5080" rtl="0" algn="l">
              <a:lnSpc>
                <a:spcPct val="115000"/>
              </a:lnSpc>
              <a:spcBef>
                <a:spcPts val="0"/>
              </a:spcBef>
              <a:spcAft>
                <a:spcPts val="0"/>
              </a:spcAft>
              <a:buClr>
                <a:srgbClr val="000000"/>
              </a:buClr>
              <a:buSzPts val="1050"/>
              <a:buFont typeface="Arial"/>
              <a:buNone/>
            </a:pPr>
            <a:r>
              <a:rPr lang="en-US" sz="1100">
                <a:solidFill>
                  <a:srgbClr val="0F243E"/>
                </a:solidFill>
                <a:latin typeface="Meiryo"/>
                <a:ea typeface="Meiryo"/>
                <a:cs typeface="Meiryo"/>
                <a:sym typeface="Meiryo"/>
              </a:rPr>
              <a:t>■健康管理に役立つ</a:t>
            </a:r>
            <a:r>
              <a:rPr b="0" i="0" lang="en-US" sz="1100" u="sng" cap="none" strike="noStrike">
                <a:solidFill>
                  <a:schemeClr val="hlink"/>
                </a:solidFill>
                <a:latin typeface="Meiryo"/>
                <a:ea typeface="Meiryo"/>
                <a:cs typeface="Meiryo"/>
                <a:sym typeface="Meiryo"/>
                <a:hlinkClick r:id="rId5"/>
                <a:extLst>
                  <a:ext uri="http://customooxmlschemas.google.com/">
                    <go:slidesCustomData xmlns:go="http://customooxmlschemas.google.com/" textRoundtripDataId="0"/>
                  </a:ext>
                </a:extLst>
              </a:rPr>
              <a:t>お役立ち資料</a:t>
            </a:r>
            <a:r>
              <a:rPr lang="en-US" sz="1100">
                <a:solidFill>
                  <a:srgbClr val="0F243E"/>
                </a:solidFill>
                <a:latin typeface="Meiryo"/>
                <a:ea typeface="Meiryo"/>
                <a:cs typeface="Meiryo"/>
                <a:sym typeface="Meiryo"/>
              </a:rPr>
              <a:t>の</a:t>
            </a:r>
            <a:r>
              <a:rPr b="0" i="0" lang="en-US" sz="1100" u="none" cap="none" strike="noStrike">
                <a:solidFill>
                  <a:srgbClr val="0F243E"/>
                </a:solidFill>
                <a:latin typeface="Meiryo"/>
                <a:ea typeface="Meiryo"/>
                <a:cs typeface="Meiryo"/>
                <a:sym typeface="Meiryo"/>
              </a:rPr>
              <a:t>ご活用が可能です。</a:t>
            </a:r>
            <a:endParaRPr b="0" i="0" sz="1100" u="none" cap="none" strike="noStrike">
              <a:solidFill>
                <a:srgbClr val="0F243E"/>
              </a:solidFill>
              <a:latin typeface="Meiryo"/>
              <a:ea typeface="Meiryo"/>
              <a:cs typeface="Meiryo"/>
              <a:sym typeface="Meiryo"/>
            </a:endParaRPr>
          </a:p>
          <a:p>
            <a:pPr indent="0" lvl="0" marL="12700" marR="5080" rtl="0" algn="l">
              <a:lnSpc>
                <a:spcPct val="115000"/>
              </a:lnSpc>
              <a:spcBef>
                <a:spcPts val="0"/>
              </a:spcBef>
              <a:spcAft>
                <a:spcPts val="0"/>
              </a:spcAft>
              <a:buClr>
                <a:srgbClr val="000000"/>
              </a:buClr>
              <a:buSzPts val="1050"/>
              <a:buFont typeface="Arial"/>
              <a:buNone/>
            </a:pPr>
            <a:r>
              <a:rPr lang="en-US" sz="1100">
                <a:solidFill>
                  <a:srgbClr val="0F243E"/>
                </a:solidFill>
                <a:latin typeface="Meiryo"/>
                <a:ea typeface="Meiryo"/>
                <a:cs typeface="Meiryo"/>
                <a:sym typeface="Meiryo"/>
              </a:rPr>
              <a:t>　右側のQRコードから資料をご確認いただけます。</a:t>
            </a:r>
            <a:endParaRPr sz="1100">
              <a:solidFill>
                <a:srgbClr val="0F243E"/>
              </a:solidFill>
              <a:latin typeface="Meiryo"/>
              <a:ea typeface="Meiryo"/>
              <a:cs typeface="Meiryo"/>
              <a:sym typeface="Meiryo"/>
            </a:endParaRPr>
          </a:p>
        </p:txBody>
      </p:sp>
      <p:grpSp>
        <p:nvGrpSpPr>
          <p:cNvPr id="54" name="Google Shape;54;p8"/>
          <p:cNvGrpSpPr/>
          <p:nvPr/>
        </p:nvGrpSpPr>
        <p:grpSpPr>
          <a:xfrm>
            <a:off x="222508" y="5154262"/>
            <a:ext cx="3231682" cy="2921205"/>
            <a:chOff x="3429000" y="2543601"/>
            <a:chExt cx="3231682" cy="3686994"/>
          </a:xfrm>
        </p:grpSpPr>
        <p:sp>
          <p:nvSpPr>
            <p:cNvPr id="55" name="Google Shape;55;p8"/>
            <p:cNvSpPr/>
            <p:nvPr/>
          </p:nvSpPr>
          <p:spPr>
            <a:xfrm>
              <a:off x="3429001" y="2543601"/>
              <a:ext cx="3231681" cy="3686994"/>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56" name="Google Shape;56;p8"/>
            <p:cNvSpPr/>
            <p:nvPr/>
          </p:nvSpPr>
          <p:spPr>
            <a:xfrm>
              <a:off x="3431991" y="2543601"/>
              <a:ext cx="3228691" cy="705201"/>
            </a:xfrm>
            <a:prstGeom prst="rect">
              <a:avLst/>
            </a:prstGeom>
            <a:solidFill>
              <a:schemeClr val="accent5"/>
            </a:solidFill>
            <a:ln>
              <a:noFill/>
            </a:ln>
          </p:spPr>
          <p:txBody>
            <a:bodyPr anchorCtr="0" anchor="ctr" bIns="45700" lIns="91425" spcFirstLastPara="1" rIns="91425" wrap="square" tIns="45700">
              <a:noAutofit/>
            </a:bodyPr>
            <a:lstStyle/>
            <a:p>
              <a:pPr indent="0" lvl="0" marL="108000" marR="0" rtl="0" algn="l">
                <a:lnSpc>
                  <a:spcPct val="100000"/>
                </a:lnSpc>
                <a:spcBef>
                  <a:spcPts val="0"/>
                </a:spcBef>
                <a:spcAft>
                  <a:spcPts val="0"/>
                </a:spcAft>
                <a:buNone/>
              </a:pPr>
              <a:r>
                <a:rPr b="1" i="0" lang="en-US" sz="2800" u="none" cap="none" strike="noStrike">
                  <a:solidFill>
                    <a:schemeClr val="lt1"/>
                  </a:solidFill>
                  <a:latin typeface="Meiryo"/>
                  <a:ea typeface="Meiryo"/>
                  <a:cs typeface="Meiryo"/>
                  <a:sym typeface="Meiryo"/>
                </a:rPr>
                <a:t>02. </a:t>
              </a:r>
              <a:r>
                <a:rPr b="1" i="0" lang="en-US" sz="1200" u="none" cap="none" strike="noStrike">
                  <a:solidFill>
                    <a:schemeClr val="lt1"/>
                  </a:solidFill>
                  <a:latin typeface="Meiryo"/>
                  <a:ea typeface="Meiryo"/>
                  <a:cs typeface="Meiryo"/>
                  <a:sym typeface="Meiryo"/>
                </a:rPr>
                <a:t>ストレスチェックの実施</a:t>
              </a:r>
              <a:endParaRPr b="1" i="0" sz="3600" u="none" cap="none" strike="noStrike">
                <a:solidFill>
                  <a:schemeClr val="lt1"/>
                </a:solidFill>
                <a:latin typeface="Meiryo"/>
                <a:ea typeface="Meiryo"/>
                <a:cs typeface="Meiryo"/>
                <a:sym typeface="Meiryo"/>
              </a:endParaRPr>
            </a:p>
          </p:txBody>
        </p:sp>
        <p:sp>
          <p:nvSpPr>
            <p:cNvPr id="57" name="Google Shape;57;p8"/>
            <p:cNvSpPr txBox="1"/>
            <p:nvPr/>
          </p:nvSpPr>
          <p:spPr>
            <a:xfrm>
              <a:off x="3429000" y="3369791"/>
              <a:ext cx="3205200" cy="1107300"/>
            </a:xfrm>
            <a:prstGeom prst="rect">
              <a:avLst/>
            </a:prstGeom>
            <a:noFill/>
            <a:ln>
              <a:noFill/>
            </a:ln>
          </p:spPr>
          <p:txBody>
            <a:bodyPr anchorCtr="0" anchor="t" bIns="45700" lIns="91425" spcFirstLastPara="1" rIns="91425" wrap="square" tIns="45700">
              <a:spAutoFit/>
            </a:bodyPr>
            <a:lstStyle/>
            <a:p>
              <a:pPr indent="0" lvl="0" marL="108000" marR="0" rtl="0" algn="l">
                <a:lnSpc>
                  <a:spcPct val="120000"/>
                </a:lnSpc>
                <a:spcBef>
                  <a:spcPts val="0"/>
                </a:spcBef>
                <a:spcAft>
                  <a:spcPts val="0"/>
                </a:spcAft>
                <a:buNone/>
              </a:pPr>
              <a:r>
                <a:rPr b="0" i="0" lang="en-US" sz="1000" u="none" cap="none" strike="noStrike">
                  <a:solidFill>
                    <a:srgbClr val="0F243E"/>
                  </a:solidFill>
                  <a:latin typeface="Meiryo"/>
                  <a:ea typeface="Meiryo"/>
                  <a:cs typeface="Meiryo"/>
                  <a:sym typeface="Meiryo"/>
                </a:rPr>
                <a:t>■ストレスチェックの回答画面が表示されます。画面の指示に従って、全ての質問に回答してください。</a:t>
              </a:r>
              <a:endParaRPr b="0" i="0" sz="1000" u="none" cap="none" strike="noStrike">
                <a:solidFill>
                  <a:srgbClr val="0F243E"/>
                </a:solidFill>
                <a:latin typeface="Meiryo"/>
                <a:ea typeface="Meiryo"/>
                <a:cs typeface="Meiryo"/>
                <a:sym typeface="Meiryo"/>
              </a:endParaRPr>
            </a:p>
            <a:p>
              <a:pPr indent="0" lvl="0" marL="108000" marR="0" rtl="0" algn="l">
                <a:lnSpc>
                  <a:spcPct val="120000"/>
                </a:lnSpc>
                <a:spcBef>
                  <a:spcPts val="600"/>
                </a:spcBef>
                <a:spcAft>
                  <a:spcPts val="0"/>
                </a:spcAft>
                <a:buNone/>
              </a:pPr>
              <a:r>
                <a:rPr b="0" i="0" lang="en-US" sz="1000" u="none" cap="none" strike="noStrike">
                  <a:solidFill>
                    <a:srgbClr val="0F243E"/>
                  </a:solidFill>
                  <a:latin typeface="Meiryo"/>
                  <a:ea typeface="Meiryo"/>
                  <a:cs typeface="Meiryo"/>
                  <a:sym typeface="Meiryo"/>
                </a:rPr>
                <a:t>■目安時間：10分～15分</a:t>
              </a:r>
              <a:endParaRPr/>
            </a:p>
          </p:txBody>
        </p:sp>
        <p:pic>
          <p:nvPicPr>
            <p:cNvPr id="58" name="Google Shape;58;p8"/>
            <p:cNvPicPr preferRelativeResize="0"/>
            <p:nvPr/>
          </p:nvPicPr>
          <p:blipFill rotWithShape="1">
            <a:blip r:embed="rId6">
              <a:alphaModFix/>
            </a:blip>
            <a:srcRect b="0" l="0" r="0" t="0"/>
            <a:stretch/>
          </p:blipFill>
          <p:spPr>
            <a:xfrm>
              <a:off x="3683575" y="4476928"/>
              <a:ext cx="2706742" cy="1646407"/>
            </a:xfrm>
            <a:prstGeom prst="rect">
              <a:avLst/>
            </a:prstGeom>
            <a:noFill/>
            <a:ln>
              <a:noFill/>
            </a:ln>
          </p:spPr>
        </p:pic>
      </p:grpSp>
      <p:sp>
        <p:nvSpPr>
          <p:cNvPr id="59" name="Google Shape;59;p8"/>
          <p:cNvSpPr/>
          <p:nvPr/>
        </p:nvSpPr>
        <p:spPr>
          <a:xfrm>
            <a:off x="220350" y="8178650"/>
            <a:ext cx="5152500" cy="628500"/>
          </a:xfrm>
          <a:prstGeom prst="rect">
            <a:avLst/>
          </a:prstGeom>
          <a:solidFill>
            <a:schemeClr val="accent5"/>
          </a:solidFill>
          <a:ln>
            <a:noFill/>
          </a:ln>
        </p:spPr>
        <p:txBody>
          <a:bodyPr anchorCtr="0" anchor="ctr" bIns="45700" lIns="91425" spcFirstLastPara="1" rIns="91425" wrap="square" tIns="45700">
            <a:noAutofit/>
          </a:bodyPr>
          <a:lstStyle/>
          <a:p>
            <a:pPr indent="0" lvl="0" marL="108000" marR="0" rtl="0" algn="l">
              <a:lnSpc>
                <a:spcPct val="90000"/>
              </a:lnSpc>
              <a:spcBef>
                <a:spcPts val="0"/>
              </a:spcBef>
              <a:spcAft>
                <a:spcPts val="0"/>
              </a:spcAft>
              <a:buClr>
                <a:schemeClr val="dk1"/>
              </a:buClr>
              <a:buSzPts val="1600"/>
              <a:buFont typeface="Arial"/>
              <a:buNone/>
            </a:pPr>
            <a:r>
              <a:rPr b="1" i="0" lang="en-US" sz="2000" u="none" cap="none" strike="noStrike">
                <a:solidFill>
                  <a:schemeClr val="lt1"/>
                </a:solidFill>
                <a:latin typeface="Meiryo"/>
                <a:ea typeface="Meiryo"/>
                <a:cs typeface="Meiryo"/>
                <a:sym typeface="Meiryo"/>
              </a:rPr>
              <a:t>　　　</a:t>
            </a:r>
            <a:r>
              <a:rPr b="1" i="0" lang="en-US" sz="1200" u="none" cap="none" strike="noStrike">
                <a:solidFill>
                  <a:schemeClr val="lt1"/>
                </a:solidFill>
                <a:latin typeface="Meiryo"/>
                <a:ea typeface="Meiryo"/>
                <a:cs typeface="Meiryo"/>
                <a:sym typeface="Meiryo"/>
              </a:rPr>
              <a:t>おすすめのセルフケア資料</a:t>
            </a:r>
            <a:endParaRPr b="0" i="0" sz="1100" u="none" cap="none" strike="noStrike">
              <a:solidFill>
                <a:schemeClr val="lt1"/>
              </a:solidFill>
              <a:latin typeface="Meiryo"/>
              <a:ea typeface="Meiryo"/>
              <a:cs typeface="Meiryo"/>
              <a:sym typeface="Meiryo"/>
            </a:endParaRPr>
          </a:p>
        </p:txBody>
      </p:sp>
      <p:pic>
        <p:nvPicPr>
          <p:cNvPr id="60" name="Google Shape;60;p8"/>
          <p:cNvPicPr preferRelativeResize="0"/>
          <p:nvPr/>
        </p:nvPicPr>
        <p:blipFill rotWithShape="1">
          <a:blip r:embed="rId7">
            <a:alphaModFix/>
          </a:blip>
          <a:srcRect b="4560" l="10824" r="3117" t="9702"/>
          <a:stretch/>
        </p:blipFill>
        <p:spPr>
          <a:xfrm>
            <a:off x="320700" y="840148"/>
            <a:ext cx="854650" cy="861855"/>
          </a:xfrm>
          <a:prstGeom prst="rect">
            <a:avLst/>
          </a:prstGeom>
          <a:noFill/>
          <a:ln>
            <a:noFill/>
          </a:ln>
        </p:spPr>
      </p:pic>
      <p:sp>
        <p:nvSpPr>
          <p:cNvPr id="61" name="Google Shape;61;p8"/>
          <p:cNvSpPr txBox="1"/>
          <p:nvPr/>
        </p:nvSpPr>
        <p:spPr>
          <a:xfrm>
            <a:off x="217759" y="2833962"/>
            <a:ext cx="6485400" cy="708000"/>
          </a:xfrm>
          <a:prstGeom prst="rect">
            <a:avLst/>
          </a:prstGeom>
          <a:noFill/>
          <a:ln>
            <a:noFill/>
          </a:ln>
        </p:spPr>
        <p:txBody>
          <a:bodyPr anchorCtr="0" anchor="t" bIns="45700" lIns="91425" spcFirstLastPara="1" rIns="91425" wrap="square" tIns="45700">
            <a:spAutoFit/>
          </a:bodyPr>
          <a:lstStyle/>
          <a:p>
            <a:pPr indent="0" lvl="0" marL="114300" marR="0" rtl="0" algn="l">
              <a:lnSpc>
                <a:spcPct val="100000"/>
              </a:lnSpc>
              <a:spcBef>
                <a:spcPts val="0"/>
              </a:spcBef>
              <a:spcAft>
                <a:spcPts val="0"/>
              </a:spcAft>
              <a:buNone/>
            </a:pPr>
            <a:r>
              <a:rPr b="0" i="0" lang="en-US" sz="1000" u="none" cap="none" strike="noStrike">
                <a:solidFill>
                  <a:srgbClr val="0F243E"/>
                </a:solidFill>
                <a:latin typeface="Meiryo"/>
                <a:ea typeface="Meiryo"/>
                <a:cs typeface="Meiryo"/>
                <a:sym typeface="Meiryo"/>
              </a:rPr>
              <a:t>■左側のQRコードを読み取り表示されたURLへアクセスすると、ログイン画面が表示されます。</a:t>
            </a:r>
            <a:endParaRPr b="0" i="0" sz="800" u="none" cap="none" strike="noStrike">
              <a:solidFill>
                <a:srgbClr val="0F243E"/>
              </a:solidFill>
              <a:latin typeface="Meiryo"/>
              <a:ea typeface="Meiryo"/>
              <a:cs typeface="Meiryo"/>
              <a:sym typeface="Meiryo"/>
            </a:endParaRPr>
          </a:p>
          <a:p>
            <a:pPr indent="0" lvl="0" marL="114300" marR="0" rtl="0" algn="l">
              <a:lnSpc>
                <a:spcPct val="100000"/>
              </a:lnSpc>
              <a:spcBef>
                <a:spcPts val="600"/>
              </a:spcBef>
              <a:spcAft>
                <a:spcPts val="0"/>
              </a:spcAft>
              <a:buNone/>
            </a:pPr>
            <a:r>
              <a:rPr b="1" i="0" lang="en-US" sz="1000" u="none" cap="none" strike="noStrike">
                <a:solidFill>
                  <a:srgbClr val="0F243E"/>
                </a:solidFill>
                <a:latin typeface="Meiryo"/>
                <a:ea typeface="Meiryo"/>
                <a:cs typeface="Meiryo"/>
                <a:sym typeface="Meiryo"/>
              </a:rPr>
              <a:t>■社員（職員）番号と生年月日</a:t>
            </a:r>
            <a:r>
              <a:rPr b="0" i="0" lang="en-US" sz="1000" u="none" cap="none" strike="noStrike">
                <a:solidFill>
                  <a:srgbClr val="0F243E"/>
                </a:solidFill>
                <a:latin typeface="Meiryo"/>
                <a:ea typeface="Meiryo"/>
                <a:cs typeface="Meiryo"/>
                <a:sym typeface="Meiryo"/>
              </a:rPr>
              <a:t>を入れてログインしてください。</a:t>
            </a:r>
            <a:endParaRPr b="0" i="0" sz="800" u="none" cap="none" strike="noStrike">
              <a:solidFill>
                <a:srgbClr val="0F243E"/>
              </a:solidFill>
              <a:latin typeface="Meiryo"/>
              <a:ea typeface="Meiryo"/>
              <a:cs typeface="Meiryo"/>
              <a:sym typeface="Meiryo"/>
            </a:endParaRPr>
          </a:p>
          <a:p>
            <a:pPr indent="0" lvl="0" marL="114300" marR="0" rtl="0" algn="l">
              <a:lnSpc>
                <a:spcPct val="100000"/>
              </a:lnSpc>
              <a:spcBef>
                <a:spcPts val="600"/>
              </a:spcBef>
              <a:spcAft>
                <a:spcPts val="0"/>
              </a:spcAft>
              <a:buNone/>
            </a:pPr>
            <a:r>
              <a:rPr b="0" i="0" lang="en-US" sz="1000" u="none" cap="none" strike="noStrike">
                <a:solidFill>
                  <a:srgbClr val="0F243E"/>
                </a:solidFill>
                <a:latin typeface="Meiryo"/>
                <a:ea typeface="Meiryo"/>
                <a:cs typeface="Meiryo"/>
                <a:sym typeface="Meiryo"/>
              </a:rPr>
              <a:t>■個人情報の保護について、利用規約をご確認いただきご同意いただける場合、受検を開始してください。</a:t>
            </a:r>
            <a:endParaRPr b="0" i="0" sz="800" u="none" cap="none" strike="noStrike">
              <a:solidFill>
                <a:srgbClr val="0F243E"/>
              </a:solidFill>
              <a:latin typeface="Meiryo"/>
              <a:ea typeface="Meiryo"/>
              <a:cs typeface="Meiryo"/>
              <a:sym typeface="Meiryo"/>
            </a:endParaRPr>
          </a:p>
        </p:txBody>
      </p:sp>
      <p:grpSp>
        <p:nvGrpSpPr>
          <p:cNvPr id="62" name="Google Shape;62;p8"/>
          <p:cNvGrpSpPr/>
          <p:nvPr/>
        </p:nvGrpSpPr>
        <p:grpSpPr>
          <a:xfrm>
            <a:off x="3586450" y="5144359"/>
            <a:ext cx="3111939" cy="2931406"/>
            <a:chOff x="217988" y="6359892"/>
            <a:chExt cx="3111939" cy="3013989"/>
          </a:xfrm>
        </p:grpSpPr>
        <p:sp>
          <p:nvSpPr>
            <p:cNvPr id="63" name="Google Shape;63;p8"/>
            <p:cNvSpPr/>
            <p:nvPr/>
          </p:nvSpPr>
          <p:spPr>
            <a:xfrm>
              <a:off x="217989" y="6381511"/>
              <a:ext cx="3111938" cy="2992370"/>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pic>
          <p:nvPicPr>
            <p:cNvPr id="64" name="Google Shape;64;p8"/>
            <p:cNvPicPr preferRelativeResize="0"/>
            <p:nvPr/>
          </p:nvPicPr>
          <p:blipFill rotWithShape="1">
            <a:blip r:embed="rId8">
              <a:alphaModFix/>
            </a:blip>
            <a:srcRect b="39250" l="0" r="0" t="0"/>
            <a:stretch/>
          </p:blipFill>
          <p:spPr>
            <a:xfrm>
              <a:off x="389952" y="7976471"/>
              <a:ext cx="2788130" cy="1266173"/>
            </a:xfrm>
            <a:prstGeom prst="rect">
              <a:avLst/>
            </a:prstGeom>
            <a:noFill/>
            <a:ln>
              <a:noFill/>
            </a:ln>
          </p:spPr>
        </p:pic>
        <p:sp>
          <p:nvSpPr>
            <p:cNvPr id="65" name="Google Shape;65;p8"/>
            <p:cNvSpPr/>
            <p:nvPr/>
          </p:nvSpPr>
          <p:spPr>
            <a:xfrm>
              <a:off x="217988" y="6359892"/>
              <a:ext cx="3111938" cy="581916"/>
            </a:xfrm>
            <a:prstGeom prst="rect">
              <a:avLst/>
            </a:prstGeom>
            <a:solidFill>
              <a:schemeClr val="accent5"/>
            </a:solidFill>
            <a:ln>
              <a:noFill/>
            </a:ln>
          </p:spPr>
          <p:txBody>
            <a:bodyPr anchorCtr="0" anchor="ctr" bIns="45700" lIns="91425" spcFirstLastPara="1" rIns="91425" wrap="square" tIns="45700">
              <a:noAutofit/>
            </a:bodyPr>
            <a:lstStyle/>
            <a:p>
              <a:pPr indent="0" lvl="0" marL="108000" marR="0" rtl="0" algn="l">
                <a:lnSpc>
                  <a:spcPct val="100000"/>
                </a:lnSpc>
                <a:spcBef>
                  <a:spcPts val="0"/>
                </a:spcBef>
                <a:spcAft>
                  <a:spcPts val="0"/>
                </a:spcAft>
                <a:buNone/>
              </a:pPr>
              <a:r>
                <a:rPr b="1" i="0" lang="en-US" sz="2800" u="none" cap="none" strike="noStrike">
                  <a:solidFill>
                    <a:schemeClr val="lt1"/>
                  </a:solidFill>
                  <a:latin typeface="Meiryo"/>
                  <a:ea typeface="Meiryo"/>
                  <a:cs typeface="Meiryo"/>
                  <a:sym typeface="Meiryo"/>
                </a:rPr>
                <a:t>0　</a:t>
              </a:r>
              <a:r>
                <a:rPr b="1" i="0" lang="en-US" sz="1200" u="none" cap="none" strike="noStrike">
                  <a:solidFill>
                    <a:schemeClr val="lt1"/>
                  </a:solidFill>
                  <a:latin typeface="Meiryo"/>
                  <a:ea typeface="Meiryo"/>
                  <a:cs typeface="Meiryo"/>
                  <a:sym typeface="Meiryo"/>
                </a:rPr>
                <a:t>ストレスチェックの結果表示</a:t>
              </a:r>
              <a:endParaRPr b="1" i="0" sz="3200" u="none" cap="none" strike="noStrike">
                <a:solidFill>
                  <a:schemeClr val="lt1"/>
                </a:solidFill>
                <a:latin typeface="Meiryo"/>
                <a:ea typeface="Meiryo"/>
                <a:cs typeface="Meiryo"/>
                <a:sym typeface="Meiryo"/>
              </a:endParaRPr>
            </a:p>
          </p:txBody>
        </p:sp>
        <p:sp>
          <p:nvSpPr>
            <p:cNvPr id="66" name="Google Shape;66;p8"/>
            <p:cNvSpPr txBox="1"/>
            <p:nvPr/>
          </p:nvSpPr>
          <p:spPr>
            <a:xfrm>
              <a:off x="217988" y="7075324"/>
              <a:ext cx="3111900" cy="731100"/>
            </a:xfrm>
            <a:prstGeom prst="rect">
              <a:avLst/>
            </a:prstGeom>
            <a:noFill/>
            <a:ln>
              <a:noFill/>
            </a:ln>
          </p:spPr>
          <p:txBody>
            <a:bodyPr anchorCtr="0" anchor="t" bIns="45700" lIns="91425" spcFirstLastPara="1" rIns="91425" wrap="square" tIns="45700">
              <a:spAutoFit/>
            </a:bodyPr>
            <a:lstStyle/>
            <a:p>
              <a:pPr indent="0" lvl="0" marL="108000" marR="0" rtl="0" algn="l">
                <a:lnSpc>
                  <a:spcPct val="126000"/>
                </a:lnSpc>
                <a:spcBef>
                  <a:spcPts val="0"/>
                </a:spcBef>
                <a:spcAft>
                  <a:spcPts val="0"/>
                </a:spcAft>
                <a:buNone/>
              </a:pPr>
              <a:r>
                <a:rPr b="0" i="0" lang="en-US" sz="1000" u="none" cap="none" strike="noStrike">
                  <a:solidFill>
                    <a:srgbClr val="0F243E"/>
                  </a:solidFill>
                  <a:latin typeface="Meiryo"/>
                  <a:ea typeface="Meiryo"/>
                  <a:cs typeface="Meiryo"/>
                  <a:sym typeface="Meiryo"/>
                </a:rPr>
                <a:t>■受検後すぐに、ご自身のストレス状態と産業医監修のセルフケアコメントを確認できます。</a:t>
              </a:r>
              <a:endParaRPr b="0" i="0" sz="1000" u="none" cap="none" strike="noStrike">
                <a:solidFill>
                  <a:srgbClr val="0F243E"/>
                </a:solidFill>
                <a:latin typeface="Meiryo"/>
                <a:ea typeface="Meiryo"/>
                <a:cs typeface="Meiryo"/>
                <a:sym typeface="Meiryo"/>
              </a:endParaRPr>
            </a:p>
            <a:p>
              <a:pPr indent="0" lvl="0" marL="565199" marR="0" rtl="0" algn="l">
                <a:lnSpc>
                  <a:spcPct val="126000"/>
                </a:lnSpc>
                <a:spcBef>
                  <a:spcPts val="600"/>
                </a:spcBef>
                <a:spcAft>
                  <a:spcPts val="0"/>
                </a:spcAft>
                <a:buNone/>
              </a:pPr>
              <a:r>
                <a:t/>
              </a:r>
              <a:endParaRPr b="0" i="0" sz="1000" u="none" cap="none" strike="noStrike">
                <a:solidFill>
                  <a:srgbClr val="0F243E"/>
                </a:solidFill>
                <a:latin typeface="Meiryo"/>
                <a:ea typeface="Meiryo"/>
                <a:cs typeface="Meiryo"/>
                <a:sym typeface="Meiryo"/>
              </a:endParaRPr>
            </a:p>
          </p:txBody>
        </p:sp>
      </p:grpSp>
      <p:sp>
        <p:nvSpPr>
          <p:cNvPr id="67" name="Google Shape;67;p8"/>
          <p:cNvSpPr/>
          <p:nvPr/>
        </p:nvSpPr>
        <p:spPr>
          <a:xfrm>
            <a:off x="3587625" y="5219051"/>
            <a:ext cx="777300" cy="473400"/>
          </a:xfrm>
          <a:prstGeom prst="rect">
            <a:avLst/>
          </a:prstGeom>
          <a:solidFill>
            <a:srgbClr val="4BACC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rPr b="1" i="0" lang="en-US" sz="3200" u="none" cap="none" strike="noStrike">
                <a:solidFill>
                  <a:srgbClr val="EEF983"/>
                </a:solidFill>
                <a:latin typeface="Meiryo"/>
                <a:ea typeface="Meiryo"/>
                <a:cs typeface="Meiryo"/>
                <a:sym typeface="Meiryo"/>
              </a:rPr>
              <a:t>03</a:t>
            </a:r>
            <a:endParaRPr b="1" i="0" sz="3200" u="none" cap="none" strike="noStrike">
              <a:solidFill>
                <a:srgbClr val="EEF983"/>
              </a:solidFill>
              <a:latin typeface="Meiryo"/>
              <a:ea typeface="Meiryo"/>
              <a:cs typeface="Meiryo"/>
              <a:sym typeface="Meiryo"/>
            </a:endParaRPr>
          </a:p>
        </p:txBody>
      </p:sp>
      <p:sp>
        <p:nvSpPr>
          <p:cNvPr id="68" name="Google Shape;68;p8"/>
          <p:cNvSpPr/>
          <p:nvPr/>
        </p:nvSpPr>
        <p:spPr>
          <a:xfrm>
            <a:off x="260667" y="5201255"/>
            <a:ext cx="777300" cy="473400"/>
          </a:xfrm>
          <a:prstGeom prst="rect">
            <a:avLst/>
          </a:prstGeom>
          <a:solidFill>
            <a:srgbClr val="4BACC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rPr b="1" i="0" lang="en-US" sz="3200" u="none" cap="none" strike="noStrike">
                <a:solidFill>
                  <a:srgbClr val="EEF983"/>
                </a:solidFill>
                <a:latin typeface="Meiryo"/>
                <a:ea typeface="Meiryo"/>
                <a:cs typeface="Meiryo"/>
                <a:sym typeface="Meiryo"/>
              </a:rPr>
              <a:t>02</a:t>
            </a:r>
            <a:endParaRPr b="1" i="0" sz="3200" u="none" cap="none" strike="noStrike">
              <a:solidFill>
                <a:srgbClr val="EEF983"/>
              </a:solidFill>
              <a:latin typeface="Meiryo"/>
              <a:ea typeface="Meiryo"/>
              <a:cs typeface="Meiryo"/>
              <a:sym typeface="Meiryo"/>
            </a:endParaRPr>
          </a:p>
        </p:txBody>
      </p:sp>
      <p:sp>
        <p:nvSpPr>
          <p:cNvPr id="69" name="Google Shape;69;p8"/>
          <p:cNvSpPr/>
          <p:nvPr/>
        </p:nvSpPr>
        <p:spPr>
          <a:xfrm>
            <a:off x="260667" y="8204624"/>
            <a:ext cx="777300" cy="473400"/>
          </a:xfrm>
          <a:prstGeom prst="rect">
            <a:avLst/>
          </a:prstGeom>
          <a:solidFill>
            <a:srgbClr val="4BACC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rPr b="1" i="0" lang="en-US" sz="3200" u="none" cap="none" strike="noStrike">
                <a:solidFill>
                  <a:srgbClr val="EEF983"/>
                </a:solidFill>
                <a:latin typeface="Meiryo"/>
                <a:ea typeface="Meiryo"/>
                <a:cs typeface="Meiryo"/>
                <a:sym typeface="Meiryo"/>
              </a:rPr>
              <a:t>04</a:t>
            </a:r>
            <a:endParaRPr b="1" i="0" sz="3200" u="none" cap="none" strike="noStrike">
              <a:solidFill>
                <a:srgbClr val="EEF983"/>
              </a:solidFill>
              <a:latin typeface="Meiryo"/>
              <a:ea typeface="Meiryo"/>
              <a:cs typeface="Meiryo"/>
              <a:sym typeface="Meiryo"/>
            </a:endParaRPr>
          </a:p>
        </p:txBody>
      </p:sp>
      <p:pic>
        <p:nvPicPr>
          <p:cNvPr id="70" name="Google Shape;70;p8"/>
          <p:cNvPicPr preferRelativeResize="0"/>
          <p:nvPr/>
        </p:nvPicPr>
        <p:blipFill rotWithShape="1">
          <a:blip r:embed="rId9">
            <a:alphaModFix/>
          </a:blip>
          <a:srcRect b="0" l="931" r="0" t="862"/>
          <a:stretch/>
        </p:blipFill>
        <p:spPr>
          <a:xfrm>
            <a:off x="5428325" y="8178650"/>
            <a:ext cx="1269750" cy="1203700"/>
          </a:xfrm>
          <a:prstGeom prst="rect">
            <a:avLst/>
          </a:prstGeom>
          <a:noFill/>
          <a:ln>
            <a:noFill/>
          </a:ln>
        </p:spPr>
      </p:pic>
      <p:sp>
        <p:nvSpPr>
          <p:cNvPr id="71" name="Google Shape;71;p8"/>
          <p:cNvSpPr/>
          <p:nvPr/>
        </p:nvSpPr>
        <p:spPr>
          <a:xfrm>
            <a:off x="2019975" y="4399725"/>
            <a:ext cx="1026300" cy="327000"/>
          </a:xfrm>
          <a:prstGeom prst="rect">
            <a:avLst/>
          </a:prstGeom>
          <a:solidFill>
            <a:srgbClr val="FF99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a:latin typeface="Calibri"/>
                <a:ea typeface="Calibri"/>
                <a:cs typeface="Calibri"/>
                <a:sym typeface="Calibri"/>
              </a:rPr>
              <a:t>サンプル</a:t>
            </a:r>
            <a:endParaRPr>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2023-09-19T02:31:53Z</dcterms:created>
  <dc:creator>伊美彩音</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2023-07-14T00:00:00Z</vt:filetime>
  </property>
  <property fmtid="{D5CDD505-2E9C-101B-9397-08002B2CF9AE}" pid="3" name="Creator">
    <vt:lpwstr>PDFium</vt:lpwstr>
  </property>
  <property fmtid="{D5CDD505-2E9C-101B-9397-08002B2CF9AE}" pid="4" name="LastSaved">
    <vt:filetime>2023-07-14T00:00:00Z</vt:filetime>
  </property>
</Properties>
</file>