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fPpbXgYwensiF/6PKY1MZTyOU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5373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9350" y="1233488"/>
            <a:ext cx="4437063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:notes"/>
          <p:cNvSpPr/>
          <p:nvPr>
            <p:ph idx="2" type="sldImg"/>
          </p:nvPr>
        </p:nvSpPr>
        <p:spPr>
          <a:xfrm>
            <a:off x="1149350" y="1233488"/>
            <a:ext cx="4437063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" name="Google Shape;36;p1:notes"/>
          <p:cNvSpPr txBox="1"/>
          <p:nvPr>
            <p:ph idx="1" type="body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" name="Google Shape;37;p1:notes"/>
          <p:cNvSpPr txBox="1"/>
          <p:nvPr>
            <p:ph idx="12" type="sldNum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" name="Google Shape;44;p2:notes"/>
          <p:cNvSpPr/>
          <p:nvPr>
            <p:ph idx="2" type="sldImg"/>
          </p:nvPr>
        </p:nvSpPr>
        <p:spPr>
          <a:xfrm>
            <a:off x="1149350" y="1233488"/>
            <a:ext cx="4437063" cy="3328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81fb5e9628_1_0:notes"/>
          <p:cNvSpPr txBox="1"/>
          <p:nvPr>
            <p:ph idx="1" type="body"/>
          </p:nvPr>
        </p:nvSpPr>
        <p:spPr>
          <a:xfrm>
            <a:off x="673577" y="4748164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3" name="Google Shape;53;g281fb5e9628_1_0:notes"/>
          <p:cNvSpPr/>
          <p:nvPr>
            <p:ph idx="2" type="sldImg"/>
          </p:nvPr>
        </p:nvSpPr>
        <p:spPr>
          <a:xfrm>
            <a:off x="1149350" y="1233488"/>
            <a:ext cx="4437000" cy="3329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81fb5e9628_1_9:notes"/>
          <p:cNvSpPr txBox="1"/>
          <p:nvPr>
            <p:ph idx="1" type="body"/>
          </p:nvPr>
        </p:nvSpPr>
        <p:spPr>
          <a:xfrm>
            <a:off x="673577" y="4748164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g281fb5e9628_1_9:notes"/>
          <p:cNvSpPr/>
          <p:nvPr>
            <p:ph idx="2" type="sldImg"/>
          </p:nvPr>
        </p:nvSpPr>
        <p:spPr>
          <a:xfrm>
            <a:off x="1149350" y="1233488"/>
            <a:ext cx="4437000" cy="3329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1fb5e9628_2_3:notes"/>
          <p:cNvSpPr txBox="1"/>
          <p:nvPr>
            <p:ph idx="1" type="body"/>
          </p:nvPr>
        </p:nvSpPr>
        <p:spPr>
          <a:xfrm>
            <a:off x="673577" y="4748164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g281fb5e9628_2_3:notes"/>
          <p:cNvSpPr/>
          <p:nvPr>
            <p:ph idx="2" type="sldImg"/>
          </p:nvPr>
        </p:nvSpPr>
        <p:spPr>
          <a:xfrm>
            <a:off x="1149350" y="1233488"/>
            <a:ext cx="4437000" cy="3329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81fb5e9628_2_12:notes"/>
          <p:cNvSpPr txBox="1"/>
          <p:nvPr>
            <p:ph idx="1" type="body"/>
          </p:nvPr>
        </p:nvSpPr>
        <p:spPr>
          <a:xfrm>
            <a:off x="673577" y="4748164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9" name="Google Shape;79;g281fb5e9628_2_12:notes"/>
          <p:cNvSpPr/>
          <p:nvPr>
            <p:ph idx="2" type="sldImg"/>
          </p:nvPr>
        </p:nvSpPr>
        <p:spPr>
          <a:xfrm>
            <a:off x="1149350" y="1233488"/>
            <a:ext cx="4437000" cy="3329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81fb5e9628_2_25:notes"/>
          <p:cNvSpPr txBox="1"/>
          <p:nvPr>
            <p:ph idx="1" type="body"/>
          </p:nvPr>
        </p:nvSpPr>
        <p:spPr>
          <a:xfrm>
            <a:off x="673577" y="4748164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g281fb5e9628_2_25:notes"/>
          <p:cNvSpPr/>
          <p:nvPr>
            <p:ph idx="2" type="sldImg"/>
          </p:nvPr>
        </p:nvSpPr>
        <p:spPr>
          <a:xfrm>
            <a:off x="1149350" y="1233488"/>
            <a:ext cx="4437000" cy="3329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表紙A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ctrTitle"/>
          </p:nvPr>
        </p:nvSpPr>
        <p:spPr>
          <a:xfrm>
            <a:off x="1080000" y="2880001"/>
            <a:ext cx="3780000" cy="138594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subTitle"/>
          </p:nvPr>
        </p:nvSpPr>
        <p:spPr>
          <a:xfrm>
            <a:off x="1080000" y="2160000"/>
            <a:ext cx="378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1"/>
              <a:buNone/>
              <a:defRPr b="0" sz="180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None/>
              <a:defRPr sz="1801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7"/>
          <p:cNvSpPr txBox="1"/>
          <p:nvPr>
            <p:ph idx="11" type="ftr"/>
          </p:nvPr>
        </p:nvSpPr>
        <p:spPr>
          <a:xfrm>
            <a:off x="3492000" y="6367122"/>
            <a:ext cx="2160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黒い背景に白い文字がある&#10;&#10;中程度の精度で自動的に生成された説明" id="18" name="Google Shape;1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524331" y="230147"/>
            <a:ext cx="2269556" cy="43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ediphone">
  <p:cSld name="mediphon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8"/>
          <p:cNvCxnSpPr/>
          <p:nvPr/>
        </p:nvCxnSpPr>
        <p:spPr>
          <a:xfrm>
            <a:off x="0" y="589257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" name="Google Shape;21;p8"/>
          <p:cNvCxnSpPr/>
          <p:nvPr/>
        </p:nvCxnSpPr>
        <p:spPr>
          <a:xfrm>
            <a:off x="0" y="621624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" name="Google Shape;22;p8"/>
          <p:cNvSpPr txBox="1"/>
          <p:nvPr>
            <p:ph type="title"/>
          </p:nvPr>
        </p:nvSpPr>
        <p:spPr>
          <a:xfrm>
            <a:off x="192001" y="34733"/>
            <a:ext cx="8035199" cy="554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1" type="ftr"/>
          </p:nvPr>
        </p:nvSpPr>
        <p:spPr>
          <a:xfrm>
            <a:off x="6466203" y="6367122"/>
            <a:ext cx="2160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640000" y="6403038"/>
            <a:ext cx="285903" cy="288147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25" name="Google Shape;25;p8"/>
          <p:cNvCxnSpPr/>
          <p:nvPr/>
        </p:nvCxnSpPr>
        <p:spPr>
          <a:xfrm>
            <a:off x="5981700" y="589257"/>
            <a:ext cx="0" cy="5626985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黒い背景に白い文字がある&#10;&#10;中程度の精度で自動的に生成された説明" id="26" name="Google Shape;2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2001" y="6354756"/>
            <a:ext cx="1964772" cy="3774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mediphone">
  <p:cSld name="1_mediphon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0" y="589257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" name="Google Shape;29;p9"/>
          <p:cNvCxnSpPr/>
          <p:nvPr/>
        </p:nvCxnSpPr>
        <p:spPr>
          <a:xfrm>
            <a:off x="0" y="6216242"/>
            <a:ext cx="9144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" name="Google Shape;30;p9"/>
          <p:cNvSpPr txBox="1"/>
          <p:nvPr>
            <p:ph type="title"/>
          </p:nvPr>
        </p:nvSpPr>
        <p:spPr>
          <a:xfrm>
            <a:off x="192001" y="34733"/>
            <a:ext cx="8035199" cy="554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6021659" y="6367122"/>
            <a:ext cx="260454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40000" y="6403038"/>
            <a:ext cx="285903" cy="288147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descr="黒い背景に白い文字がある&#10;&#10;中程度の精度で自動的に生成された説明" id="33" name="Google Shape;33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2001" y="6354756"/>
            <a:ext cx="1964772" cy="3774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612000" y="360000"/>
            <a:ext cx="79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628651" y="1260000"/>
            <a:ext cx="7920000" cy="43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63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1"/>
              <a:buFont typeface="Arial"/>
              <a:buChar char="•"/>
              <a:defRPr b="0" i="0" sz="14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63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1"/>
              <a:buFont typeface="Arial"/>
              <a:buChar char="•"/>
              <a:defRPr b="0" i="0" sz="14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63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b="0" i="0" sz="18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63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b="0" i="0" sz="18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63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b="0" i="0" sz="18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63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b="0" i="0" sz="18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1" type="ftr"/>
          </p:nvPr>
        </p:nvSpPr>
        <p:spPr>
          <a:xfrm>
            <a:off x="6466203" y="6367122"/>
            <a:ext cx="2160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8640000" y="6367112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/>
          <p:nvPr/>
        </p:nvSpPr>
        <p:spPr>
          <a:xfrm>
            <a:off x="0" y="2416871"/>
            <a:ext cx="9144000" cy="20667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1"/>
              <a:buFont typeface="Arial"/>
              <a:buNone/>
            </a:pPr>
            <a:r>
              <a:t/>
            </a:r>
            <a:endParaRPr b="0" i="0" sz="1801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"/>
          <p:cNvSpPr txBox="1"/>
          <p:nvPr/>
        </p:nvSpPr>
        <p:spPr>
          <a:xfrm>
            <a:off x="99400" y="2865425"/>
            <a:ext cx="8957700" cy="11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1" lang="ja-JP" sz="3300">
                <a:solidFill>
                  <a:schemeClr val="lt1"/>
                </a:solidFill>
              </a:rPr>
              <a:t>Instruction Sheet for Stress Check Test</a:t>
            </a:r>
            <a:endParaRPr b="1" i="0" sz="3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-125" y="4756625"/>
            <a:ext cx="9144000" cy="11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b="1" lang="ja-JP" sz="2400">
                <a:solidFill>
                  <a:srgbClr val="838383"/>
                </a:solidFill>
              </a:rPr>
              <a:t>2024/</a:t>
            </a:r>
            <a:r>
              <a:rPr b="1" i="0" lang="ja-JP" sz="2400" u="none" cap="none" strike="noStrike">
                <a:solidFill>
                  <a:srgbClr val="838383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b="1" lang="ja-JP" sz="2400">
                <a:solidFill>
                  <a:srgbClr val="838383"/>
                </a:solidFill>
              </a:rPr>
              <a:t>/</a:t>
            </a:r>
            <a:r>
              <a:rPr b="1" i="0" lang="ja-JP" sz="2400" u="none" cap="none" strike="noStrike">
                <a:solidFill>
                  <a:srgbClr val="838383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b="1" lang="ja-JP" sz="2400">
                <a:solidFill>
                  <a:srgbClr val="838383"/>
                </a:solidFill>
              </a:rPr>
              <a:t> </a:t>
            </a:r>
            <a:r>
              <a:rPr b="1" i="0" lang="ja-JP" sz="2400" u="none" cap="none" strike="noStrike">
                <a:solidFill>
                  <a:srgbClr val="838383"/>
                </a:solidFill>
                <a:latin typeface="Arial"/>
                <a:ea typeface="Arial"/>
                <a:cs typeface="Arial"/>
                <a:sym typeface="Arial"/>
              </a:rPr>
              <a:t>～</a:t>
            </a:r>
            <a:r>
              <a:rPr b="1" lang="ja-JP" sz="2400">
                <a:solidFill>
                  <a:srgbClr val="838383"/>
                </a:solidFill>
              </a:rPr>
              <a:t> 2024/●/</a:t>
            </a:r>
            <a:r>
              <a:rPr b="1" i="0" lang="ja-JP" sz="2400" u="none" cap="none" strike="noStrike">
                <a:solidFill>
                  <a:srgbClr val="838383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endParaRPr b="1" i="0" sz="2400" u="none" cap="none" strike="noStrike">
              <a:solidFill>
                <a:srgbClr val="83838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/>
          <p:nvPr/>
        </p:nvSpPr>
        <p:spPr>
          <a:xfrm>
            <a:off x="355300" y="1427850"/>
            <a:ext cx="8649300" cy="4644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"/>
          <p:cNvSpPr txBox="1"/>
          <p:nvPr>
            <p:ph idx="12" type="sldNum"/>
          </p:nvPr>
        </p:nvSpPr>
        <p:spPr>
          <a:xfrm>
            <a:off x="8640000" y="6403038"/>
            <a:ext cx="285903" cy="288147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0" y="305375"/>
            <a:ext cx="9144000" cy="11175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320850" y="381725"/>
            <a:ext cx="8309700" cy="104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  <a:highlight>
                  <a:srgbClr val="46C0D6"/>
                </a:highlight>
              </a:rPr>
              <a:t>You should receive an email from mediment.</a:t>
            </a:r>
            <a:endParaRPr sz="2200">
              <a:solidFill>
                <a:schemeClr val="lt1"/>
              </a:solidFill>
              <a:highlight>
                <a:srgbClr val="46C0D6"/>
              </a:highlight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Please access the URL and take the stress check.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50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4950" y="1567900"/>
            <a:ext cx="6386075" cy="4566201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81fb5e9628_1_0"/>
          <p:cNvSpPr txBox="1"/>
          <p:nvPr>
            <p:ph idx="12" type="sldNum"/>
          </p:nvPr>
        </p:nvSpPr>
        <p:spPr>
          <a:xfrm>
            <a:off x="8640000" y="6403038"/>
            <a:ext cx="285900" cy="2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56" name="Google Shape;56;g281fb5e9628_1_0"/>
          <p:cNvSpPr/>
          <p:nvPr/>
        </p:nvSpPr>
        <p:spPr>
          <a:xfrm>
            <a:off x="0" y="323953"/>
            <a:ext cx="9144000" cy="11175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281fb5e9628_1_0"/>
          <p:cNvSpPr txBox="1"/>
          <p:nvPr/>
        </p:nvSpPr>
        <p:spPr>
          <a:xfrm>
            <a:off x="473239" y="457917"/>
            <a:ext cx="83097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Please read the Terms of Use (Handling of Personal Information)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carefully and check the "Agree" box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g281fb5e9628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1400" y="1441450"/>
            <a:ext cx="5761224" cy="473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281fb5e9628_1_0"/>
          <p:cNvSpPr/>
          <p:nvPr/>
        </p:nvSpPr>
        <p:spPr>
          <a:xfrm>
            <a:off x="3958050" y="5658225"/>
            <a:ext cx="1168500" cy="2883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81fb5e9628_1_9"/>
          <p:cNvSpPr txBox="1"/>
          <p:nvPr>
            <p:ph idx="12" type="sldNum"/>
          </p:nvPr>
        </p:nvSpPr>
        <p:spPr>
          <a:xfrm>
            <a:off x="8640000" y="6403038"/>
            <a:ext cx="285900" cy="2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65" name="Google Shape;65;g281fb5e9628_1_9"/>
          <p:cNvSpPr/>
          <p:nvPr/>
        </p:nvSpPr>
        <p:spPr>
          <a:xfrm>
            <a:off x="0" y="323953"/>
            <a:ext cx="9144000" cy="11175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281fb5e9628_1_9"/>
          <p:cNvSpPr txBox="1"/>
          <p:nvPr/>
        </p:nvSpPr>
        <p:spPr>
          <a:xfrm>
            <a:off x="473239" y="457917"/>
            <a:ext cx="83097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Answer the questions 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(57 questions in total)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g281fb5e9628_1_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49650" y="1441454"/>
            <a:ext cx="5228649" cy="4751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81fb5e9628_2_3"/>
          <p:cNvSpPr txBox="1"/>
          <p:nvPr>
            <p:ph idx="12" type="sldNum"/>
          </p:nvPr>
        </p:nvSpPr>
        <p:spPr>
          <a:xfrm>
            <a:off x="8640000" y="6403038"/>
            <a:ext cx="285900" cy="2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73" name="Google Shape;73;g281fb5e9628_2_3"/>
          <p:cNvSpPr/>
          <p:nvPr/>
        </p:nvSpPr>
        <p:spPr>
          <a:xfrm>
            <a:off x="0" y="323953"/>
            <a:ext cx="9144000" cy="11175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81fb5e9628_2_3"/>
          <p:cNvSpPr txBox="1"/>
          <p:nvPr/>
        </p:nvSpPr>
        <p:spPr>
          <a:xfrm>
            <a:off x="473239" y="457917"/>
            <a:ext cx="8309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After answering all the questions,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 tap the "Submit" button 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281fb5e9628_2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6250" y="1443349"/>
            <a:ext cx="5542799" cy="4749251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281fb5e9628_2_3"/>
          <p:cNvSpPr/>
          <p:nvPr/>
        </p:nvSpPr>
        <p:spPr>
          <a:xfrm>
            <a:off x="4250375" y="5703200"/>
            <a:ext cx="1685700" cy="2883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1fb5e9628_2_12"/>
          <p:cNvSpPr txBox="1"/>
          <p:nvPr>
            <p:ph idx="12" type="sldNum"/>
          </p:nvPr>
        </p:nvSpPr>
        <p:spPr>
          <a:xfrm>
            <a:off x="8640000" y="6403038"/>
            <a:ext cx="285900" cy="2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82" name="Google Shape;82;g281fb5e9628_2_12"/>
          <p:cNvSpPr/>
          <p:nvPr/>
        </p:nvSpPr>
        <p:spPr>
          <a:xfrm>
            <a:off x="0" y="323953"/>
            <a:ext cx="9144000" cy="11175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81fb5e9628_2_12"/>
          <p:cNvSpPr txBox="1"/>
          <p:nvPr/>
        </p:nvSpPr>
        <p:spPr>
          <a:xfrm>
            <a:off x="473239" y="457917"/>
            <a:ext cx="8309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See the results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Scroll down the screen, and you will see the results.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g281fb5e9628_2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2850" y="1517450"/>
            <a:ext cx="4430325" cy="4632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81fb5e9628_2_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734325"/>
            <a:ext cx="4320449" cy="2297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81fb5e9628_2_25"/>
          <p:cNvSpPr txBox="1"/>
          <p:nvPr>
            <p:ph idx="12" type="sldNum"/>
          </p:nvPr>
        </p:nvSpPr>
        <p:spPr>
          <a:xfrm>
            <a:off x="8640000" y="6403038"/>
            <a:ext cx="285900" cy="28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1" name="Google Shape;91;g281fb5e9628_2_25"/>
          <p:cNvSpPr/>
          <p:nvPr/>
        </p:nvSpPr>
        <p:spPr>
          <a:xfrm>
            <a:off x="0" y="323950"/>
            <a:ext cx="9144000" cy="1708800"/>
          </a:xfrm>
          <a:prstGeom prst="rect">
            <a:avLst/>
          </a:prstGeom>
          <a:solidFill>
            <a:srgbClr val="46C0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81fb5e9628_2_25"/>
          <p:cNvSpPr/>
          <p:nvPr/>
        </p:nvSpPr>
        <p:spPr>
          <a:xfrm>
            <a:off x="2567178" y="4054413"/>
            <a:ext cx="301200" cy="302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46C0D6"/>
          </a:solidFill>
          <a:ln cap="flat" cmpd="sng" w="25400">
            <a:solidFill>
              <a:srgbClr val="46C0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12F60"/>
              </a:solidFill>
              <a:highlight>
                <a:srgbClr val="212F6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281fb5e9628_2_25"/>
          <p:cNvSpPr/>
          <p:nvPr/>
        </p:nvSpPr>
        <p:spPr>
          <a:xfrm>
            <a:off x="418525" y="2077800"/>
            <a:ext cx="8431200" cy="4002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81fb5e9628_2_25"/>
          <p:cNvSpPr txBox="1"/>
          <p:nvPr/>
        </p:nvSpPr>
        <p:spPr>
          <a:xfrm>
            <a:off x="397050" y="457921"/>
            <a:ext cx="83097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If the result is "High Stress", you will find buttons to choose whether you wish to see an occupational physician.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Select "Yes" if you wish or "No" if you do not, and tap "Submit".</a:t>
            </a:r>
            <a:endParaRPr sz="2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2200">
                <a:solidFill>
                  <a:schemeClr val="lt1"/>
                </a:solidFill>
              </a:rPr>
              <a:t>(*If the result is "No Problem", the buttons will not appear.)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81fb5e9628_2_25"/>
          <p:cNvSpPr txBox="1"/>
          <p:nvPr/>
        </p:nvSpPr>
        <p:spPr>
          <a:xfrm>
            <a:off x="581832" y="2190573"/>
            <a:ext cx="1463100" cy="2769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Result: High Stress 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g281fb5e9628_2_25"/>
          <p:cNvSpPr txBox="1"/>
          <p:nvPr/>
        </p:nvSpPr>
        <p:spPr>
          <a:xfrm>
            <a:off x="4661348" y="2190572"/>
            <a:ext cx="1585500" cy="2769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Result: No Problem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7" name="Google Shape;97;g281fb5e9628_2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826" y="2625300"/>
            <a:ext cx="3488270" cy="1238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70000"/>
              </a:srgbClr>
            </a:outerShdw>
          </a:effectLst>
        </p:spPr>
      </p:pic>
      <p:pic>
        <p:nvPicPr>
          <p:cNvPr id="98" name="Google Shape;98;g281fb5e9628_2_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1350" y="2625300"/>
            <a:ext cx="3936372" cy="1238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73000"/>
              </a:srgbClr>
            </a:outerShdw>
          </a:effectLst>
        </p:spPr>
      </p:pic>
      <p:sp>
        <p:nvSpPr>
          <p:cNvPr id="99" name="Google Shape;99;g281fb5e9628_2_25"/>
          <p:cNvSpPr/>
          <p:nvPr/>
        </p:nvSpPr>
        <p:spPr>
          <a:xfrm>
            <a:off x="2175366" y="4054413"/>
            <a:ext cx="301200" cy="302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46C0D6"/>
          </a:solidFill>
          <a:ln cap="flat" cmpd="sng" w="25400">
            <a:solidFill>
              <a:srgbClr val="46C0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12F60"/>
              </a:solidFill>
              <a:highlight>
                <a:srgbClr val="212F6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g281fb5e9628_2_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550" y="4547421"/>
            <a:ext cx="8309699" cy="141727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69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Office テーマ">
  <a:themeElements>
    <a:clrScheme name="SAIRU color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563C1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2021-06-02T02:28:07Z</dcterms:created>
  <dc:creator>松田 奈々</dc:creator>
</cp:coreProperties>
</file>