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3"/>
  </p:sldMasterIdLst>
  <p:notesMasterIdLst>
    <p:notesMasterId r:id="rId4"/>
  </p:notesMasterIdLst>
  <p:sldIdLst>
    <p:sldId id="256" r:id="rId5"/>
    <p:sldId id="257" r:id="rId6"/>
    <p:sldId id="258" r:id="rId7"/>
    <p:sldId id="259" r:id="rId8"/>
    <p:sldId id="260" r:id="rId9"/>
    <p:sldId id="261" r:id="rId10"/>
  </p:sldIdLst>
  <p:sldSz cy="6858000" cx="9144000"/>
  <p:notesSz cx="6735750" cy="98663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1" roundtripDataSignature="AMtx7mg6kDTAfV4xNkMAr49os6fHl2WkG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18831" cy="49502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15373" y="0"/>
            <a:ext cx="2918831" cy="495029"/>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9350" y="1233488"/>
            <a:ext cx="4437063" cy="3328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3577" y="4748164"/>
            <a:ext cx="5388610" cy="3884861"/>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9371286"/>
            <a:ext cx="2918831" cy="495028"/>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15373" y="9371286"/>
            <a:ext cx="2918831" cy="49502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ja-JP"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 name="Shape 34"/>
        <p:cNvGrpSpPr/>
        <p:nvPr/>
      </p:nvGrpSpPr>
      <p:grpSpPr>
        <a:xfrm>
          <a:off x="0" y="0"/>
          <a:ext cx="0" cy="0"/>
          <a:chOff x="0" y="0"/>
          <a:chExt cx="0" cy="0"/>
        </a:xfrm>
      </p:grpSpPr>
      <p:sp>
        <p:nvSpPr>
          <p:cNvPr id="35" name="Google Shape;35;p1:notes"/>
          <p:cNvSpPr/>
          <p:nvPr>
            <p:ph idx="2" type="sldImg"/>
          </p:nvPr>
        </p:nvSpPr>
        <p:spPr>
          <a:xfrm>
            <a:off x="1149350" y="1233488"/>
            <a:ext cx="4437063" cy="3328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 name="Google Shape;36;p1:notes"/>
          <p:cNvSpPr txBox="1"/>
          <p:nvPr>
            <p:ph idx="1" type="body"/>
          </p:nvPr>
        </p:nvSpPr>
        <p:spPr>
          <a:xfrm>
            <a:off x="673577" y="4748164"/>
            <a:ext cx="5388610" cy="3884861"/>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7" name="Google Shape;37;p1:notes"/>
          <p:cNvSpPr txBox="1"/>
          <p:nvPr>
            <p:ph idx="12" type="sldNum"/>
          </p:nvPr>
        </p:nvSpPr>
        <p:spPr>
          <a:xfrm>
            <a:off x="3815373" y="9371286"/>
            <a:ext cx="2918831" cy="495028"/>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ja-JP"/>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p2:notes"/>
          <p:cNvSpPr txBox="1"/>
          <p:nvPr>
            <p:ph idx="1" type="body"/>
          </p:nvPr>
        </p:nvSpPr>
        <p:spPr>
          <a:xfrm>
            <a:off x="673577" y="4748164"/>
            <a:ext cx="5388610" cy="3884861"/>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45" name="Google Shape;45;p2:notes"/>
          <p:cNvSpPr/>
          <p:nvPr>
            <p:ph idx="2" type="sldImg"/>
          </p:nvPr>
        </p:nvSpPr>
        <p:spPr>
          <a:xfrm>
            <a:off x="1149350" y="1233488"/>
            <a:ext cx="4437063" cy="3328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g2576b8cc3b9_0_5:notes"/>
          <p:cNvSpPr txBox="1"/>
          <p:nvPr>
            <p:ph idx="1" type="body"/>
          </p:nvPr>
        </p:nvSpPr>
        <p:spPr>
          <a:xfrm>
            <a:off x="673577" y="4748164"/>
            <a:ext cx="5388600" cy="3885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5" name="Google Shape;55;g2576b8cc3b9_0_5:notes"/>
          <p:cNvSpPr/>
          <p:nvPr>
            <p:ph idx="2" type="sldImg"/>
          </p:nvPr>
        </p:nvSpPr>
        <p:spPr>
          <a:xfrm>
            <a:off x="1149350" y="1233488"/>
            <a:ext cx="4437000" cy="3329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576b8cc3b9_0_46:notes"/>
          <p:cNvSpPr txBox="1"/>
          <p:nvPr>
            <p:ph idx="1" type="body"/>
          </p:nvPr>
        </p:nvSpPr>
        <p:spPr>
          <a:xfrm>
            <a:off x="673577" y="4748164"/>
            <a:ext cx="5388600" cy="3885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1" name="Google Shape;71;g2576b8cc3b9_0_46:notes"/>
          <p:cNvSpPr/>
          <p:nvPr>
            <p:ph idx="2" type="sldImg"/>
          </p:nvPr>
        </p:nvSpPr>
        <p:spPr>
          <a:xfrm>
            <a:off x="1149350" y="1233488"/>
            <a:ext cx="4437000" cy="3329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576b8cc3b9_0_78:notes"/>
          <p:cNvSpPr txBox="1"/>
          <p:nvPr>
            <p:ph idx="1" type="body"/>
          </p:nvPr>
        </p:nvSpPr>
        <p:spPr>
          <a:xfrm>
            <a:off x="673577" y="4748164"/>
            <a:ext cx="5388600" cy="3885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2" name="Google Shape;92;g2576b8cc3b9_0_78:notes"/>
          <p:cNvSpPr/>
          <p:nvPr>
            <p:ph idx="2" type="sldImg"/>
          </p:nvPr>
        </p:nvSpPr>
        <p:spPr>
          <a:xfrm>
            <a:off x="1149350" y="1233488"/>
            <a:ext cx="4437000" cy="3329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579687f439_0_0:notes"/>
          <p:cNvSpPr txBox="1"/>
          <p:nvPr>
            <p:ph idx="1" type="body"/>
          </p:nvPr>
        </p:nvSpPr>
        <p:spPr>
          <a:xfrm>
            <a:off x="673577" y="4748164"/>
            <a:ext cx="5388600" cy="3885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5" name="Google Shape;105;g2579687f439_0_0:notes"/>
          <p:cNvSpPr/>
          <p:nvPr>
            <p:ph idx="2" type="sldImg"/>
          </p:nvPr>
        </p:nvSpPr>
        <p:spPr>
          <a:xfrm>
            <a:off x="1149350" y="1233488"/>
            <a:ext cx="4437000" cy="3329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表紙A" type="title">
  <p:cSld name="TITLE">
    <p:spTree>
      <p:nvGrpSpPr>
        <p:cNvPr id="14" name="Shape 14"/>
        <p:cNvGrpSpPr/>
        <p:nvPr/>
      </p:nvGrpSpPr>
      <p:grpSpPr>
        <a:xfrm>
          <a:off x="0" y="0"/>
          <a:ext cx="0" cy="0"/>
          <a:chOff x="0" y="0"/>
          <a:chExt cx="0" cy="0"/>
        </a:xfrm>
      </p:grpSpPr>
      <p:sp>
        <p:nvSpPr>
          <p:cNvPr id="15" name="Google Shape;15;p7"/>
          <p:cNvSpPr txBox="1"/>
          <p:nvPr>
            <p:ph type="ctrTitle"/>
          </p:nvPr>
        </p:nvSpPr>
        <p:spPr>
          <a:xfrm>
            <a:off x="1080000" y="2880001"/>
            <a:ext cx="3780000" cy="1385945"/>
          </a:xfrm>
          <a:prstGeom prst="rect">
            <a:avLst/>
          </a:prstGeom>
          <a:noFill/>
          <a:ln>
            <a:noFill/>
          </a:ln>
        </p:spPr>
        <p:txBody>
          <a:bodyPr anchorCtr="0" anchor="ctr" bIns="36000" lIns="36000" spcFirstLastPara="1" rIns="36000" wrap="square" tIns="36000">
            <a:normAutofit/>
          </a:bodyPr>
          <a:lstStyle>
            <a:lvl1pPr lvl="0" algn="ctr">
              <a:lnSpc>
                <a:spcPct val="100000"/>
              </a:lnSpc>
              <a:spcBef>
                <a:spcPts val="0"/>
              </a:spcBef>
              <a:spcAft>
                <a:spcPts val="0"/>
              </a:spcAft>
              <a:buClr>
                <a:schemeClr val="lt1"/>
              </a:buClr>
              <a:buSzPts val="3200"/>
              <a:buFont typeface="Arial"/>
              <a:buNone/>
              <a:defRPr sz="3200">
                <a:solidFill>
                  <a:schemeClr val="lt1"/>
                </a:solidFill>
                <a:latin typeface="Arial"/>
                <a:ea typeface="Arial"/>
                <a:cs typeface="Arial"/>
                <a:sym typeface="Arial"/>
              </a:defRPr>
            </a:lvl1pPr>
            <a:lvl2pPr lvl="1" algn="l">
              <a:lnSpc>
                <a:spcPct val="100000"/>
              </a:lnSpc>
              <a:spcBef>
                <a:spcPts val="40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7"/>
          <p:cNvSpPr txBox="1"/>
          <p:nvPr>
            <p:ph idx="1" type="subTitle"/>
          </p:nvPr>
        </p:nvSpPr>
        <p:spPr>
          <a:xfrm>
            <a:off x="1080000" y="2160000"/>
            <a:ext cx="3780000" cy="720000"/>
          </a:xfrm>
          <a:prstGeom prst="rect">
            <a:avLst/>
          </a:prstGeom>
          <a:noFill/>
          <a:ln>
            <a:noFill/>
          </a:ln>
        </p:spPr>
        <p:txBody>
          <a:bodyPr anchorCtr="0" anchor="ctr" bIns="36000" lIns="36000" spcFirstLastPara="1" rIns="36000" wrap="square" tIns="36000">
            <a:normAutofit/>
          </a:bodyPr>
          <a:lstStyle>
            <a:lvl1pPr lvl="0" algn="ctr">
              <a:lnSpc>
                <a:spcPct val="100000"/>
              </a:lnSpc>
              <a:spcBef>
                <a:spcPts val="0"/>
              </a:spcBef>
              <a:spcAft>
                <a:spcPts val="0"/>
              </a:spcAft>
              <a:buClr>
                <a:schemeClr val="lt1"/>
              </a:buClr>
              <a:buSzPts val="1801"/>
              <a:buNone/>
              <a:defRPr b="0" sz="1801">
                <a:solidFill>
                  <a:schemeClr val="lt1"/>
                </a:solidFill>
                <a:latin typeface="Arial"/>
                <a:ea typeface="Arial"/>
                <a:cs typeface="Arial"/>
                <a:sym typeface="Arial"/>
              </a:defRPr>
            </a:lvl1pPr>
            <a:lvl2pPr lvl="1" algn="ctr">
              <a:lnSpc>
                <a:spcPct val="100000"/>
              </a:lnSpc>
              <a:spcBef>
                <a:spcPts val="500"/>
              </a:spcBef>
              <a:spcAft>
                <a:spcPts val="0"/>
              </a:spcAft>
              <a:buClr>
                <a:schemeClr val="dk1"/>
              </a:buClr>
              <a:buSzPts val="2000"/>
              <a:buNone/>
              <a:defRPr sz="2000"/>
            </a:lvl2pPr>
            <a:lvl3pPr lvl="2" algn="ctr">
              <a:lnSpc>
                <a:spcPct val="100000"/>
              </a:lnSpc>
              <a:spcBef>
                <a:spcPts val="500"/>
              </a:spcBef>
              <a:spcAft>
                <a:spcPts val="0"/>
              </a:spcAft>
              <a:buClr>
                <a:schemeClr val="dk1"/>
              </a:buClr>
              <a:buSzPts val="1801"/>
              <a:buNone/>
              <a:defRPr sz="1801"/>
            </a:lvl3pPr>
            <a:lvl4pPr lvl="3" algn="ctr">
              <a:lnSpc>
                <a:spcPct val="100000"/>
              </a:lnSpc>
              <a:spcBef>
                <a:spcPts val="500"/>
              </a:spcBef>
              <a:spcAft>
                <a:spcPts val="0"/>
              </a:spcAft>
              <a:buClr>
                <a:schemeClr val="dk1"/>
              </a:buClr>
              <a:buSzPts val="1600"/>
              <a:buNone/>
              <a:defRPr sz="1600"/>
            </a:lvl4pPr>
            <a:lvl5pPr lvl="4" algn="ctr">
              <a:lnSpc>
                <a:spcPct val="10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7" name="Google Shape;17;p7"/>
          <p:cNvSpPr txBox="1"/>
          <p:nvPr>
            <p:ph idx="11" type="ftr"/>
          </p:nvPr>
        </p:nvSpPr>
        <p:spPr>
          <a:xfrm>
            <a:off x="3492000" y="6367122"/>
            <a:ext cx="2160000" cy="365125"/>
          </a:xfrm>
          <a:prstGeom prst="rect">
            <a:avLst/>
          </a:prstGeom>
          <a:noFill/>
          <a:ln>
            <a:noFill/>
          </a:ln>
        </p:spPr>
        <p:txBody>
          <a:bodyPr anchorCtr="0" anchor="ctr" bIns="36000" lIns="36000" spcFirstLastPara="1" rIns="36000" wrap="square" tIns="360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descr="黒い背景に白い文字がある&#10;&#10;中程度の精度で自動的に生成された説明" id="18" name="Google Shape;18;p7"/>
          <p:cNvPicPr preferRelativeResize="0"/>
          <p:nvPr/>
        </p:nvPicPr>
        <p:blipFill rotWithShape="1">
          <a:blip r:embed="rId2">
            <a:alphaModFix/>
          </a:blip>
          <a:srcRect b="0" l="0" r="0" t="0"/>
          <a:stretch/>
        </p:blipFill>
        <p:spPr>
          <a:xfrm>
            <a:off x="6524331" y="230147"/>
            <a:ext cx="2269556" cy="43604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ediphone">
  <p:cSld name="mediphone">
    <p:spTree>
      <p:nvGrpSpPr>
        <p:cNvPr id="19" name="Shape 19"/>
        <p:cNvGrpSpPr/>
        <p:nvPr/>
      </p:nvGrpSpPr>
      <p:grpSpPr>
        <a:xfrm>
          <a:off x="0" y="0"/>
          <a:ext cx="0" cy="0"/>
          <a:chOff x="0" y="0"/>
          <a:chExt cx="0" cy="0"/>
        </a:xfrm>
      </p:grpSpPr>
      <p:cxnSp>
        <p:nvCxnSpPr>
          <p:cNvPr id="20" name="Google Shape;20;p8"/>
          <p:cNvCxnSpPr/>
          <p:nvPr/>
        </p:nvCxnSpPr>
        <p:spPr>
          <a:xfrm>
            <a:off x="0" y="589257"/>
            <a:ext cx="9144000" cy="0"/>
          </a:xfrm>
          <a:prstGeom prst="straightConnector1">
            <a:avLst/>
          </a:prstGeom>
          <a:noFill/>
          <a:ln cap="flat" cmpd="sng" w="9525">
            <a:solidFill>
              <a:schemeClr val="accent3"/>
            </a:solidFill>
            <a:prstDash val="solid"/>
            <a:miter lim="800000"/>
            <a:headEnd len="sm" w="sm" type="none"/>
            <a:tailEnd len="sm" w="sm" type="none"/>
          </a:ln>
        </p:spPr>
      </p:cxnSp>
      <p:cxnSp>
        <p:nvCxnSpPr>
          <p:cNvPr id="21" name="Google Shape;21;p8"/>
          <p:cNvCxnSpPr/>
          <p:nvPr/>
        </p:nvCxnSpPr>
        <p:spPr>
          <a:xfrm>
            <a:off x="0" y="6216242"/>
            <a:ext cx="9144000" cy="0"/>
          </a:xfrm>
          <a:prstGeom prst="straightConnector1">
            <a:avLst/>
          </a:prstGeom>
          <a:noFill/>
          <a:ln cap="flat" cmpd="sng" w="9525">
            <a:solidFill>
              <a:schemeClr val="accent3"/>
            </a:solidFill>
            <a:prstDash val="solid"/>
            <a:miter lim="800000"/>
            <a:headEnd len="sm" w="sm" type="none"/>
            <a:tailEnd len="sm" w="sm" type="none"/>
          </a:ln>
        </p:spPr>
      </p:cxnSp>
      <p:sp>
        <p:nvSpPr>
          <p:cNvPr id="22" name="Google Shape;22;p8"/>
          <p:cNvSpPr txBox="1"/>
          <p:nvPr>
            <p:ph type="title"/>
          </p:nvPr>
        </p:nvSpPr>
        <p:spPr>
          <a:xfrm>
            <a:off x="192001" y="34733"/>
            <a:ext cx="8035199" cy="554524"/>
          </a:xfrm>
          <a:prstGeom prst="rect">
            <a:avLst/>
          </a:prstGeom>
          <a:noFill/>
          <a:ln>
            <a:noFill/>
          </a:ln>
        </p:spPr>
        <p:txBody>
          <a:bodyPr anchorCtr="0" anchor="ctr" bIns="36000" lIns="36000" spcFirstLastPara="1" rIns="36000" wrap="square" tIns="36000">
            <a:noAutofit/>
          </a:bodyPr>
          <a:lstStyle>
            <a:lvl1pPr lvl="0" algn="l">
              <a:lnSpc>
                <a:spcPct val="90000"/>
              </a:lnSpc>
              <a:spcBef>
                <a:spcPts val="0"/>
              </a:spcBef>
              <a:spcAft>
                <a:spcPts val="0"/>
              </a:spcAft>
              <a:buClr>
                <a:schemeClr val="dk1"/>
              </a:buClr>
              <a:buSzPts val="2400"/>
              <a:buFont typeface="Arial"/>
              <a:buNone/>
              <a:defRPr sz="2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8"/>
          <p:cNvSpPr txBox="1"/>
          <p:nvPr>
            <p:ph idx="11" type="ftr"/>
          </p:nvPr>
        </p:nvSpPr>
        <p:spPr>
          <a:xfrm>
            <a:off x="6466203" y="6367122"/>
            <a:ext cx="2160000" cy="365125"/>
          </a:xfrm>
          <a:prstGeom prst="rect">
            <a:avLst/>
          </a:prstGeom>
          <a:noFill/>
          <a:ln>
            <a:noFill/>
          </a:ln>
        </p:spPr>
        <p:txBody>
          <a:bodyPr anchorCtr="0" anchor="ctr" bIns="36000" lIns="36000" spcFirstLastPara="1" rIns="36000" wrap="square" tIns="360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8"/>
          <p:cNvSpPr txBox="1"/>
          <p:nvPr>
            <p:ph idx="12" type="sldNum"/>
          </p:nvPr>
        </p:nvSpPr>
        <p:spPr>
          <a:xfrm>
            <a:off x="8640000" y="6403038"/>
            <a:ext cx="285903" cy="288147"/>
          </a:xfrm>
          <a:prstGeom prst="rect">
            <a:avLst/>
          </a:prstGeom>
          <a:noFill/>
          <a:ln>
            <a:noFill/>
          </a:ln>
        </p:spPr>
        <p:txBody>
          <a:bodyPr anchorCtr="0" anchor="ctr" bIns="36000" lIns="36000" spcFirstLastPara="1" rIns="36000" wrap="square" tIns="36000">
            <a:sp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ja-JP"/>
              <a:t>‹#›</a:t>
            </a:fld>
            <a:endParaRPr/>
          </a:p>
        </p:txBody>
      </p:sp>
      <p:cxnSp>
        <p:nvCxnSpPr>
          <p:cNvPr id="25" name="Google Shape;25;p8"/>
          <p:cNvCxnSpPr/>
          <p:nvPr/>
        </p:nvCxnSpPr>
        <p:spPr>
          <a:xfrm>
            <a:off x="5981700" y="589257"/>
            <a:ext cx="0" cy="5626985"/>
          </a:xfrm>
          <a:prstGeom prst="straightConnector1">
            <a:avLst/>
          </a:prstGeom>
          <a:noFill/>
          <a:ln cap="flat" cmpd="sng" w="9525">
            <a:solidFill>
              <a:schemeClr val="accent3"/>
            </a:solidFill>
            <a:prstDash val="solid"/>
            <a:miter lim="800000"/>
            <a:headEnd len="sm" w="sm" type="none"/>
            <a:tailEnd len="sm" w="sm" type="none"/>
          </a:ln>
        </p:spPr>
      </p:cxnSp>
      <p:pic>
        <p:nvPicPr>
          <p:cNvPr descr="黒い背景に白い文字がある&#10;&#10;中程度の精度で自動的に生成された説明" id="26" name="Google Shape;26;p8"/>
          <p:cNvPicPr preferRelativeResize="0"/>
          <p:nvPr/>
        </p:nvPicPr>
        <p:blipFill rotWithShape="1">
          <a:blip r:embed="rId2">
            <a:alphaModFix/>
          </a:blip>
          <a:srcRect b="0" l="0" r="0" t="0"/>
          <a:stretch/>
        </p:blipFill>
        <p:spPr>
          <a:xfrm>
            <a:off x="192001" y="6354756"/>
            <a:ext cx="1964772" cy="37749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mediphone">
  <p:cSld name="1_mediphone">
    <p:spTree>
      <p:nvGrpSpPr>
        <p:cNvPr id="27" name="Shape 27"/>
        <p:cNvGrpSpPr/>
        <p:nvPr/>
      </p:nvGrpSpPr>
      <p:grpSpPr>
        <a:xfrm>
          <a:off x="0" y="0"/>
          <a:ext cx="0" cy="0"/>
          <a:chOff x="0" y="0"/>
          <a:chExt cx="0" cy="0"/>
        </a:xfrm>
      </p:grpSpPr>
      <p:cxnSp>
        <p:nvCxnSpPr>
          <p:cNvPr id="28" name="Google Shape;28;p9"/>
          <p:cNvCxnSpPr/>
          <p:nvPr/>
        </p:nvCxnSpPr>
        <p:spPr>
          <a:xfrm>
            <a:off x="0" y="589257"/>
            <a:ext cx="9144000" cy="0"/>
          </a:xfrm>
          <a:prstGeom prst="straightConnector1">
            <a:avLst/>
          </a:prstGeom>
          <a:noFill/>
          <a:ln cap="flat" cmpd="sng" w="9525">
            <a:solidFill>
              <a:schemeClr val="accent3"/>
            </a:solidFill>
            <a:prstDash val="solid"/>
            <a:miter lim="800000"/>
            <a:headEnd len="sm" w="sm" type="none"/>
            <a:tailEnd len="sm" w="sm" type="none"/>
          </a:ln>
        </p:spPr>
      </p:cxnSp>
      <p:cxnSp>
        <p:nvCxnSpPr>
          <p:cNvPr id="29" name="Google Shape;29;p9"/>
          <p:cNvCxnSpPr/>
          <p:nvPr/>
        </p:nvCxnSpPr>
        <p:spPr>
          <a:xfrm>
            <a:off x="0" y="6216242"/>
            <a:ext cx="9144000" cy="0"/>
          </a:xfrm>
          <a:prstGeom prst="straightConnector1">
            <a:avLst/>
          </a:prstGeom>
          <a:noFill/>
          <a:ln cap="flat" cmpd="sng" w="9525">
            <a:solidFill>
              <a:schemeClr val="accent3"/>
            </a:solidFill>
            <a:prstDash val="solid"/>
            <a:miter lim="800000"/>
            <a:headEnd len="sm" w="sm" type="none"/>
            <a:tailEnd len="sm" w="sm" type="none"/>
          </a:ln>
        </p:spPr>
      </p:cxnSp>
      <p:sp>
        <p:nvSpPr>
          <p:cNvPr id="30" name="Google Shape;30;p9"/>
          <p:cNvSpPr txBox="1"/>
          <p:nvPr>
            <p:ph type="title"/>
          </p:nvPr>
        </p:nvSpPr>
        <p:spPr>
          <a:xfrm>
            <a:off x="192001" y="34733"/>
            <a:ext cx="8035199" cy="554524"/>
          </a:xfrm>
          <a:prstGeom prst="rect">
            <a:avLst/>
          </a:prstGeom>
          <a:noFill/>
          <a:ln>
            <a:noFill/>
          </a:ln>
        </p:spPr>
        <p:txBody>
          <a:bodyPr anchorCtr="0" anchor="ctr" bIns="36000" lIns="36000" spcFirstLastPara="1" rIns="36000" wrap="square" tIns="36000">
            <a:noAutofit/>
          </a:bodyPr>
          <a:lstStyle>
            <a:lvl1pPr lvl="0" algn="l">
              <a:lnSpc>
                <a:spcPct val="90000"/>
              </a:lnSpc>
              <a:spcBef>
                <a:spcPts val="0"/>
              </a:spcBef>
              <a:spcAft>
                <a:spcPts val="0"/>
              </a:spcAft>
              <a:buClr>
                <a:schemeClr val="dk1"/>
              </a:buClr>
              <a:buSzPts val="2400"/>
              <a:buFont typeface="Arial"/>
              <a:buNone/>
              <a:defRPr sz="2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9"/>
          <p:cNvSpPr txBox="1"/>
          <p:nvPr>
            <p:ph idx="11" type="ftr"/>
          </p:nvPr>
        </p:nvSpPr>
        <p:spPr>
          <a:xfrm>
            <a:off x="6021659" y="6367122"/>
            <a:ext cx="2604544" cy="365125"/>
          </a:xfrm>
          <a:prstGeom prst="rect">
            <a:avLst/>
          </a:prstGeom>
          <a:noFill/>
          <a:ln>
            <a:noFill/>
          </a:ln>
        </p:spPr>
        <p:txBody>
          <a:bodyPr anchorCtr="0" anchor="ctr" bIns="36000" lIns="36000" spcFirstLastPara="1" rIns="36000" wrap="square" tIns="360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9"/>
          <p:cNvSpPr txBox="1"/>
          <p:nvPr>
            <p:ph idx="12" type="sldNum"/>
          </p:nvPr>
        </p:nvSpPr>
        <p:spPr>
          <a:xfrm>
            <a:off x="8640000" y="6403038"/>
            <a:ext cx="285903" cy="288147"/>
          </a:xfrm>
          <a:prstGeom prst="rect">
            <a:avLst/>
          </a:prstGeom>
          <a:noFill/>
          <a:ln>
            <a:noFill/>
          </a:ln>
        </p:spPr>
        <p:txBody>
          <a:bodyPr anchorCtr="0" anchor="ctr" bIns="36000" lIns="36000" spcFirstLastPara="1" rIns="36000" wrap="square" tIns="36000">
            <a:sp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1B224C"/>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ja-JP"/>
              <a:t>‹#›</a:t>
            </a:fld>
            <a:endParaRPr/>
          </a:p>
        </p:txBody>
      </p:sp>
      <p:pic>
        <p:nvPicPr>
          <p:cNvPr descr="黒い背景に白い文字がある&#10;&#10;中程度の精度で自動的に生成された説明" id="33" name="Google Shape;33;p9"/>
          <p:cNvPicPr preferRelativeResize="0"/>
          <p:nvPr/>
        </p:nvPicPr>
        <p:blipFill rotWithShape="1">
          <a:blip r:embed="rId2">
            <a:alphaModFix/>
          </a:blip>
          <a:srcRect b="0" l="0" r="0" t="0"/>
          <a:stretch/>
        </p:blipFill>
        <p:spPr>
          <a:xfrm>
            <a:off x="192001" y="6354756"/>
            <a:ext cx="1964772" cy="37749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
          <p:cNvSpPr txBox="1"/>
          <p:nvPr>
            <p:ph type="title"/>
          </p:nvPr>
        </p:nvSpPr>
        <p:spPr>
          <a:xfrm>
            <a:off x="612000" y="360000"/>
            <a:ext cx="7920000" cy="360000"/>
          </a:xfrm>
          <a:prstGeom prst="rect">
            <a:avLst/>
          </a:prstGeom>
          <a:noFill/>
          <a:ln>
            <a:noFill/>
          </a:ln>
        </p:spPr>
        <p:txBody>
          <a:bodyPr anchorCtr="0" anchor="ctr" bIns="36000" lIns="36000" spcFirstLastPara="1" rIns="36000" wrap="square" tIns="36000">
            <a:normAutofit/>
          </a:bodyPr>
          <a:lstStyle>
            <a:lvl1pPr lvl="0" marR="0" rtl="0" algn="ctr">
              <a:lnSpc>
                <a:spcPct val="90000"/>
              </a:lnSpc>
              <a:spcBef>
                <a:spcPts val="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6"/>
          <p:cNvSpPr txBox="1"/>
          <p:nvPr>
            <p:ph idx="1" type="body"/>
          </p:nvPr>
        </p:nvSpPr>
        <p:spPr>
          <a:xfrm>
            <a:off x="628651" y="1260000"/>
            <a:ext cx="7920000" cy="4320000"/>
          </a:xfrm>
          <a:prstGeom prst="rect">
            <a:avLst/>
          </a:prstGeom>
          <a:noFill/>
          <a:ln>
            <a:noFill/>
          </a:ln>
        </p:spPr>
        <p:txBody>
          <a:bodyPr anchorCtr="0" anchor="t" bIns="45700" lIns="91425" spcFirstLastPara="1" rIns="91425" wrap="square" tIns="45700">
            <a:normAutofit/>
          </a:bodyPr>
          <a:lstStyle>
            <a:lvl1pPr indent="-330200" lvl="0" marL="457200" marR="0" rtl="0" algn="l">
              <a:lnSpc>
                <a:spcPct val="100000"/>
              </a:lnSpc>
              <a:spcBef>
                <a:spcPts val="1001"/>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1pPr>
            <a:lvl2pPr indent="-317563" lvl="1" marL="914400" marR="0" rtl="0" algn="l">
              <a:lnSpc>
                <a:spcPct val="100000"/>
              </a:lnSpc>
              <a:spcBef>
                <a:spcPts val="500"/>
              </a:spcBef>
              <a:spcAft>
                <a:spcPts val="0"/>
              </a:spcAft>
              <a:buClr>
                <a:schemeClr val="dk1"/>
              </a:buClr>
              <a:buSzPts val="1401"/>
              <a:buFont typeface="Arial"/>
              <a:buChar char="•"/>
              <a:defRPr b="0" i="0" sz="1401" u="none" cap="none" strike="noStrike">
                <a:solidFill>
                  <a:schemeClr val="dk1"/>
                </a:solidFill>
                <a:latin typeface="Arial"/>
                <a:ea typeface="Arial"/>
                <a:cs typeface="Arial"/>
                <a:sym typeface="Arial"/>
              </a:defRPr>
            </a:lvl2pPr>
            <a:lvl3pPr indent="-317563" lvl="2" marL="1371600" marR="0" rtl="0" algn="l">
              <a:lnSpc>
                <a:spcPct val="100000"/>
              </a:lnSpc>
              <a:spcBef>
                <a:spcPts val="500"/>
              </a:spcBef>
              <a:spcAft>
                <a:spcPts val="0"/>
              </a:spcAft>
              <a:buClr>
                <a:schemeClr val="dk1"/>
              </a:buClr>
              <a:buSzPts val="1401"/>
              <a:buFont typeface="Arial"/>
              <a:buChar char="•"/>
              <a:defRPr b="0" i="0" sz="1401" u="none" cap="none" strike="noStrike">
                <a:solidFill>
                  <a:schemeClr val="dk1"/>
                </a:solidFill>
                <a:latin typeface="Arial"/>
                <a:ea typeface="Arial"/>
                <a:cs typeface="Arial"/>
                <a:sym typeface="Arial"/>
              </a:defRPr>
            </a:lvl3pPr>
            <a:lvl4pPr indent="-304800" lvl="3" marL="1828800" marR="0" rtl="0" algn="l">
              <a:lnSpc>
                <a:spcPct val="100000"/>
              </a:lnSpc>
              <a:spcBef>
                <a:spcPts val="50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indent="-304800" lvl="4" marL="2286000" marR="0" rtl="0" algn="l">
              <a:lnSpc>
                <a:spcPct val="100000"/>
              </a:lnSpc>
              <a:spcBef>
                <a:spcPts val="50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indent="-342963" lvl="5" marL="2743200" marR="0" rtl="0" algn="l">
              <a:lnSpc>
                <a:spcPct val="90000"/>
              </a:lnSpc>
              <a:spcBef>
                <a:spcPts val="500"/>
              </a:spcBef>
              <a:spcAft>
                <a:spcPts val="0"/>
              </a:spcAft>
              <a:buClr>
                <a:schemeClr val="dk1"/>
              </a:buClr>
              <a:buSzPts val="1801"/>
              <a:buFont typeface="Arial"/>
              <a:buChar char="•"/>
              <a:defRPr b="0" i="0" sz="1801" u="none" cap="none" strike="noStrike">
                <a:solidFill>
                  <a:schemeClr val="dk1"/>
                </a:solidFill>
                <a:latin typeface="Arial"/>
                <a:ea typeface="Arial"/>
                <a:cs typeface="Arial"/>
                <a:sym typeface="Arial"/>
              </a:defRPr>
            </a:lvl6pPr>
            <a:lvl7pPr indent="-342963" lvl="6" marL="3200400" marR="0" rtl="0" algn="l">
              <a:lnSpc>
                <a:spcPct val="90000"/>
              </a:lnSpc>
              <a:spcBef>
                <a:spcPts val="500"/>
              </a:spcBef>
              <a:spcAft>
                <a:spcPts val="0"/>
              </a:spcAft>
              <a:buClr>
                <a:schemeClr val="dk1"/>
              </a:buClr>
              <a:buSzPts val="1801"/>
              <a:buFont typeface="Arial"/>
              <a:buChar char="•"/>
              <a:defRPr b="0" i="0" sz="1801" u="none" cap="none" strike="noStrike">
                <a:solidFill>
                  <a:schemeClr val="dk1"/>
                </a:solidFill>
                <a:latin typeface="Arial"/>
                <a:ea typeface="Arial"/>
                <a:cs typeface="Arial"/>
                <a:sym typeface="Arial"/>
              </a:defRPr>
            </a:lvl7pPr>
            <a:lvl8pPr indent="-342963" lvl="7" marL="3657600" marR="0" rtl="0" algn="l">
              <a:lnSpc>
                <a:spcPct val="90000"/>
              </a:lnSpc>
              <a:spcBef>
                <a:spcPts val="500"/>
              </a:spcBef>
              <a:spcAft>
                <a:spcPts val="0"/>
              </a:spcAft>
              <a:buClr>
                <a:schemeClr val="dk1"/>
              </a:buClr>
              <a:buSzPts val="1801"/>
              <a:buFont typeface="Arial"/>
              <a:buChar char="•"/>
              <a:defRPr b="0" i="0" sz="1801" u="none" cap="none" strike="noStrike">
                <a:solidFill>
                  <a:schemeClr val="dk1"/>
                </a:solidFill>
                <a:latin typeface="Arial"/>
                <a:ea typeface="Arial"/>
                <a:cs typeface="Arial"/>
                <a:sym typeface="Arial"/>
              </a:defRPr>
            </a:lvl8pPr>
            <a:lvl9pPr indent="-342963" lvl="8" marL="4114800" marR="0" rtl="0" algn="l">
              <a:lnSpc>
                <a:spcPct val="90000"/>
              </a:lnSpc>
              <a:spcBef>
                <a:spcPts val="500"/>
              </a:spcBef>
              <a:spcAft>
                <a:spcPts val="0"/>
              </a:spcAft>
              <a:buClr>
                <a:schemeClr val="dk1"/>
              </a:buClr>
              <a:buSzPts val="1801"/>
              <a:buFont typeface="Arial"/>
              <a:buChar char="•"/>
              <a:defRPr b="0" i="0" sz="1801" u="none" cap="none" strike="noStrike">
                <a:solidFill>
                  <a:schemeClr val="dk1"/>
                </a:solidFill>
                <a:latin typeface="Arial"/>
                <a:ea typeface="Arial"/>
                <a:cs typeface="Arial"/>
                <a:sym typeface="Arial"/>
              </a:defRPr>
            </a:lvl9pPr>
          </a:lstStyle>
          <a:p/>
        </p:txBody>
      </p:sp>
      <p:sp>
        <p:nvSpPr>
          <p:cNvPr id="12" name="Google Shape;12;p6"/>
          <p:cNvSpPr txBox="1"/>
          <p:nvPr>
            <p:ph idx="11" type="ftr"/>
          </p:nvPr>
        </p:nvSpPr>
        <p:spPr>
          <a:xfrm>
            <a:off x="6466203" y="6367122"/>
            <a:ext cx="2160000" cy="365125"/>
          </a:xfrm>
          <a:prstGeom prst="rect">
            <a:avLst/>
          </a:prstGeom>
          <a:noFill/>
          <a:ln>
            <a:noFill/>
          </a:ln>
        </p:spPr>
        <p:txBody>
          <a:bodyPr anchorCtr="0" anchor="ctr" bIns="36000" lIns="36000" spcFirstLastPara="1" rIns="36000" wrap="square" tIns="36000">
            <a:noAutofit/>
          </a:bodyPr>
          <a:lstStyle>
            <a:lvl1pPr lvl="0" marR="0" rtl="0" algn="r">
              <a:lnSpc>
                <a:spcPct val="100000"/>
              </a:lnSpc>
              <a:spcBef>
                <a:spcPts val="0"/>
              </a:spcBef>
              <a:spcAft>
                <a:spcPts val="0"/>
              </a:spcAft>
              <a:buClr>
                <a:srgbClr val="000000"/>
              </a:buClr>
              <a:buSzPts val="1400"/>
              <a:buFont typeface="Arial"/>
              <a:buNone/>
              <a:defRPr b="1"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6"/>
          <p:cNvSpPr txBox="1"/>
          <p:nvPr>
            <p:ph idx="12" type="sldNum"/>
          </p:nvPr>
        </p:nvSpPr>
        <p:spPr>
          <a:xfrm>
            <a:off x="8640000" y="6367112"/>
            <a:ext cx="360000" cy="360000"/>
          </a:xfrm>
          <a:prstGeom prst="rect">
            <a:avLst/>
          </a:prstGeom>
          <a:noFill/>
          <a:ln>
            <a:noFill/>
          </a:ln>
        </p:spPr>
        <p:txBody>
          <a:bodyPr anchorCtr="0" anchor="ctr" bIns="36000" lIns="36000" spcFirstLastPara="1" rIns="36000" wrap="square" tIns="36000">
            <a:norm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rgbClr val="A5A5A5"/>
                </a:solidFill>
                <a:latin typeface="Arial"/>
                <a:ea typeface="Arial"/>
                <a:cs typeface="Arial"/>
                <a:sym typeface="Arial"/>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rgbClr val="A5A5A5"/>
                </a:solidFill>
                <a:latin typeface="Arial"/>
                <a:ea typeface="Arial"/>
                <a:cs typeface="Arial"/>
                <a:sym typeface="Arial"/>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rgbClr val="A5A5A5"/>
                </a:solidFill>
                <a:latin typeface="Arial"/>
                <a:ea typeface="Arial"/>
                <a:cs typeface="Arial"/>
                <a:sym typeface="Arial"/>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rgbClr val="A5A5A5"/>
                </a:solidFill>
                <a:latin typeface="Arial"/>
                <a:ea typeface="Arial"/>
                <a:cs typeface="Arial"/>
                <a:sym typeface="Arial"/>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rgbClr val="A5A5A5"/>
                </a:solidFill>
                <a:latin typeface="Arial"/>
                <a:ea typeface="Arial"/>
                <a:cs typeface="Arial"/>
                <a:sym typeface="Arial"/>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rgbClr val="A5A5A5"/>
                </a:solidFill>
                <a:latin typeface="Arial"/>
                <a:ea typeface="Arial"/>
                <a:cs typeface="Arial"/>
                <a:sym typeface="Arial"/>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rgbClr val="A5A5A5"/>
                </a:solidFill>
                <a:latin typeface="Arial"/>
                <a:ea typeface="Arial"/>
                <a:cs typeface="Arial"/>
                <a:sym typeface="Arial"/>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rgbClr val="A5A5A5"/>
                </a:solidFill>
                <a:latin typeface="Arial"/>
                <a:ea typeface="Arial"/>
                <a:cs typeface="Arial"/>
                <a:sym typeface="Arial"/>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rgbClr val="A5A5A5"/>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0.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 name="Shape 38"/>
        <p:cNvGrpSpPr/>
        <p:nvPr/>
      </p:nvGrpSpPr>
      <p:grpSpPr>
        <a:xfrm>
          <a:off x="0" y="0"/>
          <a:ext cx="0" cy="0"/>
          <a:chOff x="0" y="0"/>
          <a:chExt cx="0" cy="0"/>
        </a:xfrm>
      </p:grpSpPr>
      <p:sp>
        <p:nvSpPr>
          <p:cNvPr id="39" name="Google Shape;39;p1"/>
          <p:cNvSpPr/>
          <p:nvPr/>
        </p:nvSpPr>
        <p:spPr>
          <a:xfrm>
            <a:off x="0" y="2416883"/>
            <a:ext cx="9144000" cy="1358100"/>
          </a:xfrm>
          <a:prstGeom prst="rect">
            <a:avLst/>
          </a:prstGeom>
          <a:solidFill>
            <a:srgbClr val="46C0D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1"/>
              <a:buFont typeface="Arial"/>
              <a:buNone/>
            </a:pPr>
            <a:r>
              <a:t/>
            </a:r>
            <a:endParaRPr b="0" i="0" sz="1801" u="none" cap="none" strike="noStrike">
              <a:solidFill>
                <a:srgbClr val="FFFFFF"/>
              </a:solidFill>
              <a:latin typeface="Arial"/>
              <a:ea typeface="Arial"/>
              <a:cs typeface="Arial"/>
              <a:sym typeface="Arial"/>
            </a:endParaRPr>
          </a:p>
        </p:txBody>
      </p:sp>
      <p:sp>
        <p:nvSpPr>
          <p:cNvPr id="40" name="Google Shape;40;p1"/>
          <p:cNvSpPr txBox="1"/>
          <p:nvPr/>
        </p:nvSpPr>
        <p:spPr>
          <a:xfrm>
            <a:off x="99400" y="2560625"/>
            <a:ext cx="8957700" cy="1106100"/>
          </a:xfrm>
          <a:prstGeom prst="rect">
            <a:avLst/>
          </a:prstGeom>
          <a:noFill/>
          <a:ln>
            <a:noFill/>
          </a:ln>
        </p:spPr>
        <p:txBody>
          <a:bodyPr anchorCtr="0" anchor="ctr" bIns="36000" lIns="36000" spcFirstLastPara="1" rIns="36000" wrap="square" tIns="36000">
            <a:noAutofit/>
          </a:bodyPr>
          <a:lstStyle/>
          <a:p>
            <a:pPr indent="0" lvl="0" marL="0" marR="0" rtl="0" algn="ctr">
              <a:lnSpc>
                <a:spcPct val="100000"/>
              </a:lnSpc>
              <a:spcBef>
                <a:spcPts val="0"/>
              </a:spcBef>
              <a:spcAft>
                <a:spcPts val="0"/>
              </a:spcAft>
              <a:buClr>
                <a:srgbClr val="7F7F7F"/>
              </a:buClr>
              <a:buSzPts val="2400"/>
              <a:buFont typeface="Arial"/>
              <a:buNone/>
            </a:pPr>
            <a:r>
              <a:rPr b="1" i="0" lang="ja-JP" sz="2400" u="none" cap="none" strike="noStrike">
                <a:solidFill>
                  <a:schemeClr val="lt1"/>
                </a:solidFill>
                <a:latin typeface="Arial"/>
                <a:ea typeface="Arial"/>
                <a:cs typeface="Arial"/>
                <a:sym typeface="Arial"/>
              </a:rPr>
              <a:t>ストレスチェック実施のご案内（WEB受検用）</a:t>
            </a:r>
            <a:endParaRPr b="1" i="0" sz="2400" u="none" cap="none" strike="noStrike">
              <a:solidFill>
                <a:schemeClr val="lt1"/>
              </a:solidFill>
              <a:latin typeface="Arial"/>
              <a:ea typeface="Arial"/>
              <a:cs typeface="Arial"/>
              <a:sym typeface="Arial"/>
            </a:endParaRPr>
          </a:p>
        </p:txBody>
      </p:sp>
      <p:sp>
        <p:nvSpPr>
          <p:cNvPr id="41" name="Google Shape;41;p1"/>
          <p:cNvSpPr txBox="1"/>
          <p:nvPr/>
        </p:nvSpPr>
        <p:spPr>
          <a:xfrm>
            <a:off x="-125" y="3689825"/>
            <a:ext cx="9144000" cy="1106100"/>
          </a:xfrm>
          <a:prstGeom prst="rect">
            <a:avLst/>
          </a:prstGeom>
          <a:noFill/>
          <a:ln>
            <a:noFill/>
          </a:ln>
        </p:spPr>
        <p:txBody>
          <a:bodyPr anchorCtr="0" anchor="ctr" bIns="36000" lIns="36000" spcFirstLastPara="1" rIns="36000" wrap="square" tIns="36000">
            <a:noAutofit/>
          </a:bodyPr>
          <a:lstStyle/>
          <a:p>
            <a:pPr indent="0" lvl="0" marL="0" marR="0" rtl="0" algn="ctr">
              <a:lnSpc>
                <a:spcPct val="100000"/>
              </a:lnSpc>
              <a:spcBef>
                <a:spcPts val="0"/>
              </a:spcBef>
              <a:spcAft>
                <a:spcPts val="0"/>
              </a:spcAft>
              <a:buClr>
                <a:srgbClr val="7F7F7F"/>
              </a:buClr>
              <a:buSzPts val="2400"/>
              <a:buFont typeface="Arial"/>
              <a:buNone/>
            </a:pPr>
            <a:r>
              <a:t/>
            </a:r>
            <a:endParaRPr b="1" i="0" sz="2400" u="none" cap="none" strike="noStrike">
              <a:solidFill>
                <a:srgbClr val="838383"/>
              </a:solidFill>
              <a:latin typeface="Arial"/>
              <a:ea typeface="Arial"/>
              <a:cs typeface="Arial"/>
              <a:sym typeface="Arial"/>
            </a:endParaRPr>
          </a:p>
        </p:txBody>
      </p:sp>
      <p:sp>
        <p:nvSpPr>
          <p:cNvPr id="42" name="Google Shape;42;p1"/>
          <p:cNvSpPr txBox="1"/>
          <p:nvPr/>
        </p:nvSpPr>
        <p:spPr>
          <a:xfrm>
            <a:off x="6250" y="4376350"/>
            <a:ext cx="9144000" cy="1106100"/>
          </a:xfrm>
          <a:prstGeom prst="rect">
            <a:avLst/>
          </a:prstGeom>
          <a:noFill/>
          <a:ln>
            <a:noFill/>
          </a:ln>
        </p:spPr>
        <p:txBody>
          <a:bodyPr anchorCtr="0" anchor="ctr" bIns="36000" lIns="36000" spcFirstLastPara="1" rIns="36000" wrap="square" tIns="36000">
            <a:noAutofit/>
          </a:bodyPr>
          <a:lstStyle/>
          <a:p>
            <a:pPr indent="0" lvl="0" marL="0" marR="0" rtl="0" algn="ctr">
              <a:lnSpc>
                <a:spcPct val="100000"/>
              </a:lnSpc>
              <a:spcBef>
                <a:spcPts val="0"/>
              </a:spcBef>
              <a:spcAft>
                <a:spcPts val="0"/>
              </a:spcAft>
              <a:buClr>
                <a:srgbClr val="7F7F7F"/>
              </a:buClr>
              <a:buSzPts val="2400"/>
              <a:buFont typeface="Arial"/>
              <a:buNone/>
            </a:pPr>
            <a:r>
              <a:rPr b="0" i="0" lang="ja-JP" sz="1500" u="none" cap="none" strike="noStrike">
                <a:solidFill>
                  <a:srgbClr val="838383"/>
                </a:solidFill>
                <a:latin typeface="Arial"/>
                <a:ea typeface="Arial"/>
                <a:cs typeface="Arial"/>
                <a:sym typeface="Arial"/>
              </a:rPr>
              <a:t>202</a:t>
            </a:r>
            <a:r>
              <a:rPr lang="ja-JP" sz="1500">
                <a:solidFill>
                  <a:srgbClr val="838383"/>
                </a:solidFill>
              </a:rPr>
              <a:t>4</a:t>
            </a:r>
            <a:r>
              <a:rPr b="0" i="0" lang="ja-JP" sz="1500" u="none" cap="none" strike="noStrike">
                <a:solidFill>
                  <a:srgbClr val="838383"/>
                </a:solidFill>
                <a:latin typeface="Arial"/>
                <a:ea typeface="Arial"/>
                <a:cs typeface="Arial"/>
                <a:sym typeface="Arial"/>
              </a:rPr>
              <a:t>年</a:t>
            </a:r>
            <a:r>
              <a:rPr b="0" i="0" lang="ja-JP" sz="1500" u="none" cap="none" strike="noStrike">
                <a:solidFill>
                  <a:srgbClr val="838383"/>
                </a:solidFill>
                <a:latin typeface="Arial"/>
                <a:ea typeface="Arial"/>
                <a:cs typeface="Arial"/>
                <a:sym typeface="Arial"/>
              </a:rPr>
              <a:t>より、メディフォン株式会社のストレスチェックを導入しました。</a:t>
            </a:r>
            <a:endParaRPr b="0" i="0" sz="1500" u="none" cap="none" strike="noStrike">
              <a:solidFill>
                <a:srgbClr val="838383"/>
              </a:solidFill>
              <a:latin typeface="Arial"/>
              <a:ea typeface="Arial"/>
              <a:cs typeface="Arial"/>
              <a:sym typeface="Arial"/>
            </a:endParaRPr>
          </a:p>
          <a:p>
            <a:pPr indent="0" lvl="0" marL="0" marR="0" rtl="0" algn="ctr">
              <a:lnSpc>
                <a:spcPct val="100000"/>
              </a:lnSpc>
              <a:spcBef>
                <a:spcPts val="0"/>
              </a:spcBef>
              <a:spcAft>
                <a:spcPts val="0"/>
              </a:spcAft>
              <a:buClr>
                <a:srgbClr val="7F7F7F"/>
              </a:buClr>
              <a:buSzPts val="2400"/>
              <a:buFont typeface="Arial"/>
              <a:buNone/>
            </a:pPr>
            <a:r>
              <a:rPr b="0" i="0" lang="ja-JP" sz="1500" u="none" cap="none" strike="noStrike">
                <a:solidFill>
                  <a:srgbClr val="838383"/>
                </a:solidFill>
                <a:latin typeface="Arial"/>
                <a:ea typeface="Arial"/>
                <a:cs typeface="Arial"/>
                <a:sym typeface="Arial"/>
              </a:rPr>
              <a:t>受検後、すぐに結果をご確認いただくことができます。</a:t>
            </a:r>
            <a:endParaRPr b="0" i="0" sz="1500" u="none" cap="none" strike="noStrike">
              <a:solidFill>
                <a:srgbClr val="838383"/>
              </a:solidFill>
              <a:latin typeface="Arial"/>
              <a:ea typeface="Arial"/>
              <a:cs typeface="Arial"/>
              <a:sym typeface="Arial"/>
            </a:endParaRPr>
          </a:p>
          <a:p>
            <a:pPr indent="0" lvl="0" marL="0" marR="0" rtl="0" algn="ctr">
              <a:lnSpc>
                <a:spcPct val="100000"/>
              </a:lnSpc>
              <a:spcBef>
                <a:spcPts val="0"/>
              </a:spcBef>
              <a:spcAft>
                <a:spcPts val="0"/>
              </a:spcAft>
              <a:buClr>
                <a:srgbClr val="7F7F7F"/>
              </a:buClr>
              <a:buSzPts val="2400"/>
              <a:buFont typeface="Arial"/>
              <a:buNone/>
            </a:pPr>
            <a:r>
              <a:rPr b="0" i="0" lang="ja-JP" sz="1500" u="none" cap="none" strike="noStrike">
                <a:solidFill>
                  <a:srgbClr val="838383"/>
                </a:solidFill>
                <a:latin typeface="Arial"/>
                <a:ea typeface="Arial"/>
                <a:cs typeface="Arial"/>
                <a:sym typeface="Arial"/>
              </a:rPr>
              <a:t>ご一読のうえ、ストレスチェック</a:t>
            </a:r>
            <a:r>
              <a:rPr lang="ja-JP" sz="1500">
                <a:solidFill>
                  <a:srgbClr val="838383"/>
                </a:solidFill>
              </a:rPr>
              <a:t>の受検を</a:t>
            </a:r>
            <a:r>
              <a:rPr b="0" i="0" lang="ja-JP" sz="1500" u="none" cap="none" strike="noStrike">
                <a:solidFill>
                  <a:srgbClr val="838383"/>
                </a:solidFill>
                <a:latin typeface="Arial"/>
                <a:ea typeface="Arial"/>
                <a:cs typeface="Arial"/>
                <a:sym typeface="Arial"/>
              </a:rPr>
              <a:t>お願い致します。</a:t>
            </a:r>
            <a:endParaRPr sz="1500">
              <a:solidFill>
                <a:srgbClr val="838383"/>
              </a:solidFill>
            </a:endParaRPr>
          </a:p>
          <a:p>
            <a:pPr indent="0" lvl="0" marL="0" marR="0" rtl="0" algn="ctr">
              <a:lnSpc>
                <a:spcPct val="100000"/>
              </a:lnSpc>
              <a:spcBef>
                <a:spcPts val="0"/>
              </a:spcBef>
              <a:spcAft>
                <a:spcPts val="0"/>
              </a:spcAft>
              <a:buClr>
                <a:srgbClr val="7F7F7F"/>
              </a:buClr>
              <a:buSzPts val="2400"/>
              <a:buFont typeface="Arial"/>
              <a:buNone/>
            </a:pPr>
            <a:r>
              <a:t/>
            </a:r>
            <a:endParaRPr b="0" i="0" sz="1500" u="none" cap="none" strike="noStrike">
              <a:solidFill>
                <a:srgbClr val="838383"/>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p2"/>
          <p:cNvSpPr txBox="1"/>
          <p:nvPr>
            <p:ph idx="12" type="sldNum"/>
          </p:nvPr>
        </p:nvSpPr>
        <p:spPr>
          <a:xfrm>
            <a:off x="8640000" y="6403038"/>
            <a:ext cx="285903" cy="288147"/>
          </a:xfrm>
          <a:prstGeom prst="rect">
            <a:avLst/>
          </a:prstGeom>
          <a:noFill/>
          <a:ln>
            <a:noFill/>
          </a:ln>
        </p:spPr>
        <p:txBody>
          <a:bodyPr anchorCtr="0" anchor="ctr" bIns="36000" lIns="36000" spcFirstLastPara="1" rIns="36000" wrap="square" tIns="36000">
            <a:spAutoFit/>
          </a:bodyPr>
          <a:lstStyle/>
          <a:p>
            <a:pPr indent="0" lvl="0" marL="0" rtl="0" algn="l">
              <a:lnSpc>
                <a:spcPct val="100000"/>
              </a:lnSpc>
              <a:spcBef>
                <a:spcPts val="0"/>
              </a:spcBef>
              <a:spcAft>
                <a:spcPts val="0"/>
              </a:spcAft>
              <a:buSzPts val="1400"/>
              <a:buNone/>
            </a:pPr>
            <a:fld id="{00000000-1234-1234-1234-123412341234}" type="slidenum">
              <a:rPr lang="ja-JP"/>
              <a:t>‹#›</a:t>
            </a:fld>
            <a:endParaRPr/>
          </a:p>
        </p:txBody>
      </p:sp>
      <p:sp>
        <p:nvSpPr>
          <p:cNvPr id="48" name="Google Shape;48;p2"/>
          <p:cNvSpPr txBox="1"/>
          <p:nvPr>
            <p:ph type="title"/>
          </p:nvPr>
        </p:nvSpPr>
        <p:spPr>
          <a:xfrm>
            <a:off x="192001" y="34733"/>
            <a:ext cx="8035199" cy="554524"/>
          </a:xfrm>
          <a:prstGeom prst="rect">
            <a:avLst/>
          </a:prstGeom>
          <a:noFill/>
          <a:ln>
            <a:noFill/>
          </a:ln>
        </p:spPr>
        <p:txBody>
          <a:bodyPr anchorCtr="0" anchor="ctr" bIns="36000" lIns="36000" spcFirstLastPara="1" rIns="36000" wrap="square" tIns="36000">
            <a:noAutofit/>
          </a:bodyPr>
          <a:lstStyle/>
          <a:p>
            <a:pPr indent="0" lvl="0" marL="0" rtl="0" algn="l">
              <a:lnSpc>
                <a:spcPct val="90000"/>
              </a:lnSpc>
              <a:spcBef>
                <a:spcPts val="0"/>
              </a:spcBef>
              <a:spcAft>
                <a:spcPts val="0"/>
              </a:spcAft>
              <a:buClr>
                <a:schemeClr val="dk1"/>
              </a:buClr>
              <a:buSzPts val="2400"/>
              <a:buFont typeface="Arial"/>
              <a:buNone/>
            </a:pPr>
            <a:r>
              <a:rPr lang="ja-JP" sz="2000"/>
              <a:t>パソコンでログインする</a:t>
            </a:r>
            <a:endParaRPr sz="2000"/>
          </a:p>
        </p:txBody>
      </p:sp>
      <p:sp>
        <p:nvSpPr>
          <p:cNvPr id="49" name="Google Shape;49;p2"/>
          <p:cNvSpPr/>
          <p:nvPr/>
        </p:nvSpPr>
        <p:spPr>
          <a:xfrm>
            <a:off x="0" y="589255"/>
            <a:ext cx="9144000" cy="852059"/>
          </a:xfrm>
          <a:prstGeom prst="rect">
            <a:avLst/>
          </a:prstGeom>
          <a:solidFill>
            <a:srgbClr val="46C0D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50" name="Google Shape;50;p2"/>
          <p:cNvSpPr txBox="1"/>
          <p:nvPr/>
        </p:nvSpPr>
        <p:spPr>
          <a:xfrm>
            <a:off x="473239" y="686517"/>
            <a:ext cx="83097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b="0" i="0" lang="ja-JP" sz="1600" u="none" cap="none" strike="noStrike">
                <a:solidFill>
                  <a:schemeClr val="lt1"/>
                </a:solidFill>
                <a:latin typeface="Arial"/>
                <a:ea typeface="Arial"/>
                <a:cs typeface="Arial"/>
                <a:sym typeface="Arial"/>
              </a:rPr>
              <a:t>メールに記載されたURLへアクセスすると、受検画面が表示されます。</a:t>
            </a:r>
            <a:endParaRPr b="0" i="0" sz="1600" u="none" cap="none" strike="noStrike">
              <a:solidFill>
                <a:schemeClr val="lt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rPr b="0" i="0" lang="ja-JP" sz="1600" u="none" cap="none" strike="noStrike">
                <a:solidFill>
                  <a:schemeClr val="lt1"/>
                </a:solidFill>
                <a:latin typeface="Arial"/>
                <a:ea typeface="Arial"/>
                <a:cs typeface="Arial"/>
                <a:sym typeface="Arial"/>
              </a:rPr>
              <a:t>（個人ごとにオリジナルのURLを発行しています）</a:t>
            </a:r>
            <a:endParaRPr b="0" i="0" sz="1600" u="none" cap="none" strike="noStrike">
              <a:solidFill>
                <a:schemeClr val="lt1"/>
              </a:solidFill>
              <a:latin typeface="Arial"/>
              <a:ea typeface="Arial"/>
              <a:cs typeface="Arial"/>
              <a:sym typeface="Arial"/>
            </a:endParaRPr>
          </a:p>
        </p:txBody>
      </p:sp>
      <p:sp>
        <p:nvSpPr>
          <p:cNvPr id="51" name="Google Shape;51;p2"/>
          <p:cNvSpPr txBox="1"/>
          <p:nvPr/>
        </p:nvSpPr>
        <p:spPr>
          <a:xfrm>
            <a:off x="2280175" y="5075000"/>
            <a:ext cx="5397000" cy="11082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メールにてストレスチェックの受検案内が届きましたら</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メールに記載されているURLへアクセスしてください。</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000" u="none" cap="none" strike="noStrike">
              <a:solidFill>
                <a:schemeClr val="dk1"/>
              </a:solidFill>
              <a:latin typeface="Arial"/>
              <a:ea typeface="Arial"/>
              <a:cs typeface="Arial"/>
              <a:sym typeface="Arial"/>
            </a:endParaRPr>
          </a:p>
        </p:txBody>
      </p:sp>
      <p:pic>
        <p:nvPicPr>
          <p:cNvPr id="52" name="Google Shape;52;p2"/>
          <p:cNvPicPr preferRelativeResize="0"/>
          <p:nvPr/>
        </p:nvPicPr>
        <p:blipFill rotWithShape="1">
          <a:blip r:embed="rId3">
            <a:alphaModFix/>
          </a:blip>
          <a:srcRect b="0" l="0" r="0" t="0"/>
          <a:stretch/>
        </p:blipFill>
        <p:spPr>
          <a:xfrm>
            <a:off x="236000" y="1517525"/>
            <a:ext cx="8671998" cy="3604173"/>
          </a:xfrm>
          <a:prstGeom prst="rect">
            <a:avLst/>
          </a:prstGeom>
          <a:noFill/>
          <a:ln>
            <a:noFill/>
          </a:ln>
          <a:effectLst>
            <a:outerShdw blurRad="57150" rotWithShape="0" algn="bl" dir="5400000" dist="19050">
              <a:srgbClr val="000000">
                <a:alpha val="70588"/>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sp>
        <p:nvSpPr>
          <p:cNvPr id="57" name="Google Shape;57;g2576b8cc3b9_0_5"/>
          <p:cNvSpPr txBox="1"/>
          <p:nvPr>
            <p:ph idx="12" type="sldNum"/>
          </p:nvPr>
        </p:nvSpPr>
        <p:spPr>
          <a:xfrm>
            <a:off x="8640000" y="6403038"/>
            <a:ext cx="285900" cy="288300"/>
          </a:xfrm>
          <a:prstGeom prst="rect">
            <a:avLst/>
          </a:prstGeom>
          <a:noFill/>
          <a:ln>
            <a:noFill/>
          </a:ln>
        </p:spPr>
        <p:txBody>
          <a:bodyPr anchorCtr="0" anchor="ctr" bIns="36000" lIns="36000" spcFirstLastPara="1" rIns="36000" wrap="square" tIns="36000">
            <a:spAutoFit/>
          </a:bodyPr>
          <a:lstStyle/>
          <a:p>
            <a:pPr indent="0" lvl="0" marL="0" rtl="0" algn="l">
              <a:lnSpc>
                <a:spcPct val="100000"/>
              </a:lnSpc>
              <a:spcBef>
                <a:spcPts val="0"/>
              </a:spcBef>
              <a:spcAft>
                <a:spcPts val="0"/>
              </a:spcAft>
              <a:buSzPts val="1400"/>
              <a:buNone/>
            </a:pPr>
            <a:fld id="{00000000-1234-1234-1234-123412341234}" type="slidenum">
              <a:rPr lang="ja-JP"/>
              <a:t>‹#›</a:t>
            </a:fld>
            <a:endParaRPr/>
          </a:p>
        </p:txBody>
      </p:sp>
      <p:sp>
        <p:nvSpPr>
          <p:cNvPr id="58" name="Google Shape;58;g2576b8cc3b9_0_5"/>
          <p:cNvSpPr txBox="1"/>
          <p:nvPr>
            <p:ph type="title"/>
          </p:nvPr>
        </p:nvSpPr>
        <p:spPr>
          <a:xfrm>
            <a:off x="192001" y="34733"/>
            <a:ext cx="8035200" cy="554400"/>
          </a:xfrm>
          <a:prstGeom prst="rect">
            <a:avLst/>
          </a:prstGeom>
          <a:noFill/>
          <a:ln>
            <a:noFill/>
          </a:ln>
        </p:spPr>
        <p:txBody>
          <a:bodyPr anchorCtr="0" anchor="ctr" bIns="36000" lIns="36000" spcFirstLastPara="1" rIns="36000" wrap="square" tIns="36000">
            <a:noAutofit/>
          </a:bodyPr>
          <a:lstStyle/>
          <a:p>
            <a:pPr indent="0" lvl="0" marL="0" rtl="0" algn="l">
              <a:lnSpc>
                <a:spcPct val="90000"/>
              </a:lnSpc>
              <a:spcBef>
                <a:spcPts val="0"/>
              </a:spcBef>
              <a:spcAft>
                <a:spcPts val="0"/>
              </a:spcAft>
              <a:buClr>
                <a:schemeClr val="dk1"/>
              </a:buClr>
              <a:buSzPts val="2400"/>
              <a:buFont typeface="Arial"/>
              <a:buNone/>
            </a:pPr>
            <a:r>
              <a:rPr lang="ja-JP" sz="2000"/>
              <a:t>利用規約（個人情報の取り扱い）に同意する</a:t>
            </a:r>
            <a:endParaRPr sz="2000"/>
          </a:p>
        </p:txBody>
      </p:sp>
      <p:sp>
        <p:nvSpPr>
          <p:cNvPr id="59" name="Google Shape;59;g2576b8cc3b9_0_5"/>
          <p:cNvSpPr/>
          <p:nvPr/>
        </p:nvSpPr>
        <p:spPr>
          <a:xfrm>
            <a:off x="0" y="589255"/>
            <a:ext cx="9144000" cy="852000"/>
          </a:xfrm>
          <a:prstGeom prst="rect">
            <a:avLst/>
          </a:prstGeom>
          <a:solidFill>
            <a:srgbClr val="46C0D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60" name="Google Shape;60;g2576b8cc3b9_0_5"/>
          <p:cNvSpPr txBox="1"/>
          <p:nvPr/>
        </p:nvSpPr>
        <p:spPr>
          <a:xfrm>
            <a:off x="473239" y="686517"/>
            <a:ext cx="83097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b="0" i="0" lang="ja-JP" sz="1600" u="none" cap="none" strike="noStrike">
                <a:solidFill>
                  <a:schemeClr val="lt1"/>
                </a:solidFill>
                <a:latin typeface="Arial"/>
                <a:ea typeface="Arial"/>
                <a:cs typeface="Arial"/>
                <a:sym typeface="Arial"/>
              </a:rPr>
              <a:t>本ストレスチェックにおける個人情報の保護について、利用規約を</a:t>
            </a:r>
            <a:endParaRPr b="0" i="0" sz="1600" u="none" cap="none" strike="noStrike">
              <a:solidFill>
                <a:schemeClr val="lt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rPr b="0" i="0" lang="ja-JP" sz="1600" u="none" cap="none" strike="noStrike">
                <a:solidFill>
                  <a:schemeClr val="lt1"/>
                </a:solidFill>
                <a:latin typeface="Arial"/>
                <a:ea typeface="Arial"/>
                <a:cs typeface="Arial"/>
                <a:sym typeface="Arial"/>
              </a:rPr>
              <a:t>ご確認ください。同意いただける場合、受検を開始してください。</a:t>
            </a:r>
            <a:endParaRPr b="1" i="0" sz="1600" u="none" cap="none" strike="noStrike">
              <a:solidFill>
                <a:schemeClr val="lt1"/>
              </a:solidFill>
              <a:latin typeface="Arial"/>
              <a:ea typeface="Arial"/>
              <a:cs typeface="Arial"/>
              <a:sym typeface="Arial"/>
            </a:endParaRPr>
          </a:p>
        </p:txBody>
      </p:sp>
      <p:sp>
        <p:nvSpPr>
          <p:cNvPr id="61" name="Google Shape;61;g2576b8cc3b9_0_5"/>
          <p:cNvSpPr txBox="1"/>
          <p:nvPr/>
        </p:nvSpPr>
        <p:spPr>
          <a:xfrm>
            <a:off x="6141902" y="2011051"/>
            <a:ext cx="3113400" cy="738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①「ストレスチェック調査の</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実施における個人情報の保護</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について」をご確認ください。</a:t>
            </a:r>
            <a:endParaRPr b="1" i="0" sz="1400" u="none" cap="none" strike="noStrike">
              <a:solidFill>
                <a:schemeClr val="dk1"/>
              </a:solidFill>
              <a:latin typeface="Arial"/>
              <a:ea typeface="Arial"/>
              <a:cs typeface="Arial"/>
              <a:sym typeface="Arial"/>
            </a:endParaRPr>
          </a:p>
        </p:txBody>
      </p:sp>
      <p:sp>
        <p:nvSpPr>
          <p:cNvPr id="62" name="Google Shape;62;g2576b8cc3b9_0_5"/>
          <p:cNvSpPr txBox="1"/>
          <p:nvPr/>
        </p:nvSpPr>
        <p:spPr>
          <a:xfrm>
            <a:off x="6133050" y="3067525"/>
            <a:ext cx="3011100" cy="1385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②「個人情報の取り扱いに同意</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する」チェックボックスに</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チェックを入れ、「ストレス</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チェックを受ける」のボタンを</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押下する。</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1" i="0" sz="1400" u="none" cap="none" strike="noStrike">
              <a:solidFill>
                <a:schemeClr val="dk1"/>
              </a:solidFill>
              <a:latin typeface="Arial"/>
              <a:ea typeface="Arial"/>
              <a:cs typeface="Arial"/>
              <a:sym typeface="Arial"/>
            </a:endParaRPr>
          </a:p>
        </p:txBody>
      </p:sp>
      <p:pic>
        <p:nvPicPr>
          <p:cNvPr id="63" name="Google Shape;63;g2576b8cc3b9_0_5"/>
          <p:cNvPicPr preferRelativeResize="0"/>
          <p:nvPr/>
        </p:nvPicPr>
        <p:blipFill rotWithShape="1">
          <a:blip r:embed="rId3">
            <a:alphaModFix/>
          </a:blip>
          <a:srcRect b="0" l="0" r="0" t="0"/>
          <a:stretch/>
        </p:blipFill>
        <p:spPr>
          <a:xfrm>
            <a:off x="466475" y="1639675"/>
            <a:ext cx="5102750" cy="4512375"/>
          </a:xfrm>
          <a:prstGeom prst="rect">
            <a:avLst/>
          </a:prstGeom>
          <a:noFill/>
          <a:ln>
            <a:noFill/>
          </a:ln>
        </p:spPr>
      </p:pic>
      <p:sp>
        <p:nvSpPr>
          <p:cNvPr id="64" name="Google Shape;64;g2576b8cc3b9_0_5"/>
          <p:cNvSpPr txBox="1"/>
          <p:nvPr/>
        </p:nvSpPr>
        <p:spPr>
          <a:xfrm>
            <a:off x="1847850" y="2461600"/>
            <a:ext cx="543000" cy="184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400"/>
              <a:buFont typeface="Arial"/>
              <a:buNone/>
            </a:pPr>
            <a:r>
              <a:rPr b="1" i="0" lang="ja-JP" sz="600" u="none" cap="none" strike="noStrike">
                <a:solidFill>
                  <a:schemeClr val="dk1"/>
                </a:solidFill>
                <a:latin typeface="Arial"/>
                <a:ea typeface="Arial"/>
                <a:cs typeface="Arial"/>
                <a:sym typeface="Arial"/>
              </a:rPr>
              <a:t>〇〇 〇〇</a:t>
            </a:r>
            <a:endParaRPr b="1" i="0" sz="600" u="none" cap="none" strike="noStrike">
              <a:solidFill>
                <a:schemeClr val="dk1"/>
              </a:solidFill>
              <a:latin typeface="Arial"/>
              <a:ea typeface="Arial"/>
              <a:cs typeface="Arial"/>
              <a:sym typeface="Arial"/>
            </a:endParaRPr>
          </a:p>
        </p:txBody>
      </p:sp>
      <p:sp>
        <p:nvSpPr>
          <p:cNvPr id="65" name="Google Shape;65;g2576b8cc3b9_0_5"/>
          <p:cNvSpPr txBox="1"/>
          <p:nvPr/>
        </p:nvSpPr>
        <p:spPr>
          <a:xfrm>
            <a:off x="2643175" y="2469400"/>
            <a:ext cx="252300" cy="1692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1" i="0" sz="500" u="none" cap="none" strike="noStrike">
              <a:solidFill>
                <a:schemeClr val="dk1"/>
              </a:solidFill>
              <a:latin typeface="Arial"/>
              <a:ea typeface="Arial"/>
              <a:cs typeface="Arial"/>
              <a:sym typeface="Arial"/>
            </a:endParaRPr>
          </a:p>
        </p:txBody>
      </p:sp>
      <p:sp>
        <p:nvSpPr>
          <p:cNvPr id="66" name="Google Shape;66;g2576b8cc3b9_0_5"/>
          <p:cNvSpPr txBox="1"/>
          <p:nvPr/>
        </p:nvSpPr>
        <p:spPr>
          <a:xfrm>
            <a:off x="2590800" y="2461600"/>
            <a:ext cx="543000" cy="153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ja-JP" sz="400" u="none" cap="none" strike="noStrike">
                <a:solidFill>
                  <a:schemeClr val="dk1"/>
                </a:solidFill>
                <a:latin typeface="Arial"/>
                <a:ea typeface="Arial"/>
                <a:cs typeface="Arial"/>
                <a:sym typeface="Arial"/>
              </a:rPr>
              <a:t>＊＊＊＊</a:t>
            </a:r>
            <a:endParaRPr b="1" i="0" sz="400" u="none" cap="none" strike="noStrike">
              <a:solidFill>
                <a:schemeClr val="dk1"/>
              </a:solidFill>
              <a:latin typeface="Arial"/>
              <a:ea typeface="Arial"/>
              <a:cs typeface="Arial"/>
              <a:sym typeface="Arial"/>
            </a:endParaRPr>
          </a:p>
        </p:txBody>
      </p:sp>
      <p:sp>
        <p:nvSpPr>
          <p:cNvPr id="67" name="Google Shape;67;g2576b8cc3b9_0_5"/>
          <p:cNvSpPr txBox="1"/>
          <p:nvPr/>
        </p:nvSpPr>
        <p:spPr>
          <a:xfrm>
            <a:off x="473250" y="3155000"/>
            <a:ext cx="2859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FF0000"/>
                </a:solidFill>
                <a:latin typeface="Arial"/>
                <a:ea typeface="Arial"/>
                <a:cs typeface="Arial"/>
                <a:sym typeface="Arial"/>
              </a:rPr>
              <a:t>①</a:t>
            </a:r>
            <a:endParaRPr b="1" i="0" sz="1400" u="none" cap="none" strike="noStrike">
              <a:solidFill>
                <a:srgbClr val="FF0000"/>
              </a:solidFill>
              <a:latin typeface="Arial"/>
              <a:ea typeface="Arial"/>
              <a:cs typeface="Arial"/>
              <a:sym typeface="Arial"/>
            </a:endParaRPr>
          </a:p>
        </p:txBody>
      </p:sp>
      <p:sp>
        <p:nvSpPr>
          <p:cNvPr id="68" name="Google Shape;68;g2576b8cc3b9_0_5"/>
          <p:cNvSpPr txBox="1"/>
          <p:nvPr/>
        </p:nvSpPr>
        <p:spPr>
          <a:xfrm>
            <a:off x="1923750" y="5221925"/>
            <a:ext cx="2859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FF0000"/>
                </a:solidFill>
                <a:latin typeface="Arial"/>
                <a:ea typeface="Arial"/>
                <a:cs typeface="Arial"/>
                <a:sym typeface="Arial"/>
              </a:rPr>
              <a:t>②</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g2576b8cc3b9_0_46"/>
          <p:cNvSpPr txBox="1"/>
          <p:nvPr>
            <p:ph idx="12" type="sldNum"/>
          </p:nvPr>
        </p:nvSpPr>
        <p:spPr>
          <a:xfrm>
            <a:off x="8640000" y="6403038"/>
            <a:ext cx="285900" cy="288300"/>
          </a:xfrm>
          <a:prstGeom prst="rect">
            <a:avLst/>
          </a:prstGeom>
          <a:noFill/>
          <a:ln>
            <a:noFill/>
          </a:ln>
        </p:spPr>
        <p:txBody>
          <a:bodyPr anchorCtr="0" anchor="ctr" bIns="36000" lIns="36000" spcFirstLastPara="1" rIns="36000" wrap="square" tIns="36000">
            <a:spAutoFit/>
          </a:bodyPr>
          <a:lstStyle/>
          <a:p>
            <a:pPr indent="0" lvl="0" marL="0" rtl="0" algn="l">
              <a:lnSpc>
                <a:spcPct val="100000"/>
              </a:lnSpc>
              <a:spcBef>
                <a:spcPts val="0"/>
              </a:spcBef>
              <a:spcAft>
                <a:spcPts val="0"/>
              </a:spcAft>
              <a:buSzPts val="1400"/>
              <a:buNone/>
            </a:pPr>
            <a:fld id="{00000000-1234-1234-1234-123412341234}" type="slidenum">
              <a:rPr lang="ja-JP"/>
              <a:t>‹#›</a:t>
            </a:fld>
            <a:endParaRPr/>
          </a:p>
        </p:txBody>
      </p:sp>
      <p:sp>
        <p:nvSpPr>
          <p:cNvPr id="74" name="Google Shape;74;g2576b8cc3b9_0_46"/>
          <p:cNvSpPr txBox="1"/>
          <p:nvPr>
            <p:ph type="title"/>
          </p:nvPr>
        </p:nvSpPr>
        <p:spPr>
          <a:xfrm>
            <a:off x="192001" y="34733"/>
            <a:ext cx="8035200" cy="554400"/>
          </a:xfrm>
          <a:prstGeom prst="rect">
            <a:avLst/>
          </a:prstGeom>
          <a:noFill/>
          <a:ln>
            <a:noFill/>
          </a:ln>
        </p:spPr>
        <p:txBody>
          <a:bodyPr anchorCtr="0" anchor="ctr" bIns="36000" lIns="36000" spcFirstLastPara="1" rIns="36000" wrap="square" tIns="36000">
            <a:noAutofit/>
          </a:bodyPr>
          <a:lstStyle/>
          <a:p>
            <a:pPr indent="0" lvl="0" marL="0" rtl="0" algn="l">
              <a:lnSpc>
                <a:spcPct val="90000"/>
              </a:lnSpc>
              <a:spcBef>
                <a:spcPts val="0"/>
              </a:spcBef>
              <a:spcAft>
                <a:spcPts val="0"/>
              </a:spcAft>
              <a:buClr>
                <a:schemeClr val="dk1"/>
              </a:buClr>
              <a:buSzPts val="2400"/>
              <a:buFont typeface="Arial"/>
              <a:buNone/>
            </a:pPr>
            <a:r>
              <a:rPr lang="ja-JP" sz="2000"/>
              <a:t>受検する</a:t>
            </a:r>
            <a:endParaRPr sz="2000"/>
          </a:p>
        </p:txBody>
      </p:sp>
      <p:sp>
        <p:nvSpPr>
          <p:cNvPr id="75" name="Google Shape;75;g2576b8cc3b9_0_46"/>
          <p:cNvSpPr/>
          <p:nvPr/>
        </p:nvSpPr>
        <p:spPr>
          <a:xfrm>
            <a:off x="0" y="589255"/>
            <a:ext cx="9144000" cy="852000"/>
          </a:xfrm>
          <a:prstGeom prst="rect">
            <a:avLst/>
          </a:prstGeom>
          <a:solidFill>
            <a:srgbClr val="46C0D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76" name="Google Shape;76;g2576b8cc3b9_0_46"/>
          <p:cNvSpPr txBox="1"/>
          <p:nvPr/>
        </p:nvSpPr>
        <p:spPr>
          <a:xfrm>
            <a:off x="473239" y="686517"/>
            <a:ext cx="83097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b="0" i="0" lang="ja-JP" sz="1600" u="none" cap="none" strike="noStrike">
                <a:solidFill>
                  <a:schemeClr val="lt1"/>
                </a:solidFill>
                <a:latin typeface="Arial"/>
                <a:ea typeface="Arial"/>
                <a:cs typeface="Arial"/>
                <a:sym typeface="Arial"/>
              </a:rPr>
              <a:t>プライバシーポリシー、利用規約に同意後、受検画面に移ります。</a:t>
            </a:r>
            <a:endParaRPr b="0" i="0" sz="1600" u="none" cap="none" strike="noStrike">
              <a:solidFill>
                <a:schemeClr val="lt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rPr b="0" i="0" lang="ja-JP" sz="1600" u="none" cap="none" strike="noStrike">
                <a:solidFill>
                  <a:schemeClr val="lt1"/>
                </a:solidFill>
                <a:latin typeface="Arial"/>
                <a:ea typeface="Arial"/>
                <a:cs typeface="Arial"/>
                <a:sym typeface="Arial"/>
              </a:rPr>
              <a:t>全ての設問にご回答の上、送信ボタンをクリックしてください。</a:t>
            </a:r>
            <a:endParaRPr b="0" i="0" sz="16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1" i="0" sz="1600" u="none" cap="none" strike="noStrike">
              <a:solidFill>
                <a:schemeClr val="lt1"/>
              </a:solidFill>
              <a:latin typeface="Arial"/>
              <a:ea typeface="Arial"/>
              <a:cs typeface="Arial"/>
              <a:sym typeface="Arial"/>
            </a:endParaRPr>
          </a:p>
        </p:txBody>
      </p:sp>
      <p:sp>
        <p:nvSpPr>
          <p:cNvPr id="77" name="Google Shape;77;g2576b8cc3b9_0_46"/>
          <p:cNvSpPr txBox="1"/>
          <p:nvPr/>
        </p:nvSpPr>
        <p:spPr>
          <a:xfrm>
            <a:off x="6141902" y="2011051"/>
            <a:ext cx="31134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①受検画面は４ページあります</a:t>
            </a:r>
            <a:endParaRPr b="1" i="0" sz="1400" u="none" cap="none" strike="noStrike">
              <a:solidFill>
                <a:schemeClr val="dk1"/>
              </a:solidFill>
              <a:latin typeface="Arial"/>
              <a:ea typeface="Arial"/>
              <a:cs typeface="Arial"/>
              <a:sym typeface="Arial"/>
            </a:endParaRPr>
          </a:p>
        </p:txBody>
      </p:sp>
      <p:sp>
        <p:nvSpPr>
          <p:cNvPr id="78" name="Google Shape;78;g2576b8cc3b9_0_46"/>
          <p:cNvSpPr txBox="1"/>
          <p:nvPr/>
        </p:nvSpPr>
        <p:spPr>
          <a:xfrm>
            <a:off x="6133050" y="3067525"/>
            <a:ext cx="2911500" cy="738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②ご自身の状態に最もあてはまる</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ものを選択ください。</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9" name="Google Shape;79;g2576b8cc3b9_0_46"/>
          <p:cNvSpPr txBox="1"/>
          <p:nvPr/>
        </p:nvSpPr>
        <p:spPr>
          <a:xfrm>
            <a:off x="909900" y="2262300"/>
            <a:ext cx="2859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FF0000"/>
                </a:solidFill>
                <a:latin typeface="Arial"/>
                <a:ea typeface="Arial"/>
                <a:cs typeface="Arial"/>
                <a:sym typeface="Arial"/>
              </a:rPr>
              <a:t>①</a:t>
            </a:r>
            <a:endParaRPr b="1" i="0" sz="1400" u="none" cap="none" strike="noStrike">
              <a:solidFill>
                <a:srgbClr val="FF0000"/>
              </a:solidFill>
              <a:latin typeface="Arial"/>
              <a:ea typeface="Arial"/>
              <a:cs typeface="Arial"/>
              <a:sym typeface="Arial"/>
            </a:endParaRPr>
          </a:p>
        </p:txBody>
      </p:sp>
      <p:sp>
        <p:nvSpPr>
          <p:cNvPr id="80" name="Google Shape;80;g2576b8cc3b9_0_46"/>
          <p:cNvSpPr txBox="1"/>
          <p:nvPr/>
        </p:nvSpPr>
        <p:spPr>
          <a:xfrm>
            <a:off x="1923750" y="5221925"/>
            <a:ext cx="2859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FF0000"/>
                </a:solidFill>
                <a:latin typeface="Arial"/>
                <a:ea typeface="Arial"/>
                <a:cs typeface="Arial"/>
                <a:sym typeface="Arial"/>
              </a:rPr>
              <a:t>②</a:t>
            </a:r>
            <a:endParaRPr b="0" i="0" sz="1400" u="none" cap="none" strike="noStrike">
              <a:solidFill>
                <a:srgbClr val="FF0000"/>
              </a:solidFill>
              <a:latin typeface="Arial"/>
              <a:ea typeface="Arial"/>
              <a:cs typeface="Arial"/>
              <a:sym typeface="Arial"/>
            </a:endParaRPr>
          </a:p>
        </p:txBody>
      </p:sp>
      <p:pic>
        <p:nvPicPr>
          <p:cNvPr id="81" name="Google Shape;81;g2576b8cc3b9_0_46"/>
          <p:cNvPicPr preferRelativeResize="0"/>
          <p:nvPr/>
        </p:nvPicPr>
        <p:blipFill rotWithShape="1">
          <a:blip r:embed="rId3">
            <a:alphaModFix/>
          </a:blip>
          <a:srcRect b="0" l="0" r="0" t="0"/>
          <a:stretch/>
        </p:blipFill>
        <p:spPr>
          <a:xfrm>
            <a:off x="909899" y="1566414"/>
            <a:ext cx="4313402" cy="2462032"/>
          </a:xfrm>
          <a:prstGeom prst="rect">
            <a:avLst/>
          </a:prstGeom>
          <a:noFill/>
          <a:ln>
            <a:noFill/>
          </a:ln>
        </p:spPr>
      </p:pic>
      <p:sp>
        <p:nvSpPr>
          <p:cNvPr id="82" name="Google Shape;82;g2576b8cc3b9_0_46"/>
          <p:cNvSpPr/>
          <p:nvPr/>
        </p:nvSpPr>
        <p:spPr>
          <a:xfrm>
            <a:off x="1687976" y="4074361"/>
            <a:ext cx="3064320" cy="159230"/>
          </a:xfrm>
          <a:custGeom>
            <a:rect b="b" l="l" r="r" t="t"/>
            <a:pathLst>
              <a:path extrusionOk="0" h="749318" w="5727700">
                <a:moveTo>
                  <a:pt x="0" y="749318"/>
                </a:moveTo>
                <a:cubicBezTo>
                  <a:pt x="225425" y="376784"/>
                  <a:pt x="450850" y="4251"/>
                  <a:pt x="685800" y="18"/>
                </a:cubicBezTo>
                <a:cubicBezTo>
                  <a:pt x="920750" y="-4215"/>
                  <a:pt x="1166283" y="721801"/>
                  <a:pt x="1409700" y="723918"/>
                </a:cubicBezTo>
                <a:cubicBezTo>
                  <a:pt x="1653117" y="726035"/>
                  <a:pt x="1907117" y="19068"/>
                  <a:pt x="2146300" y="12718"/>
                </a:cubicBezTo>
                <a:cubicBezTo>
                  <a:pt x="2385483" y="6368"/>
                  <a:pt x="2605617" y="685818"/>
                  <a:pt x="2844800" y="685818"/>
                </a:cubicBezTo>
                <a:cubicBezTo>
                  <a:pt x="3083983" y="685818"/>
                  <a:pt x="3337983" y="8485"/>
                  <a:pt x="3581400" y="12718"/>
                </a:cubicBezTo>
                <a:cubicBezTo>
                  <a:pt x="3824817" y="16951"/>
                  <a:pt x="4068233" y="711218"/>
                  <a:pt x="4305300" y="711218"/>
                </a:cubicBezTo>
                <a:cubicBezTo>
                  <a:pt x="4542367" y="711218"/>
                  <a:pt x="4766733" y="19068"/>
                  <a:pt x="5003800" y="12718"/>
                </a:cubicBezTo>
                <a:cubicBezTo>
                  <a:pt x="5240867" y="6368"/>
                  <a:pt x="5484283" y="339743"/>
                  <a:pt x="5727700" y="673118"/>
                </a:cubicBezTo>
              </a:path>
            </a:pathLst>
          </a:custGeom>
          <a:noFill/>
          <a:ln cap="flat" cmpd="sng" w="12700">
            <a:solidFill>
              <a:srgbClr val="83838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83" name="Google Shape;83;g2576b8cc3b9_0_46"/>
          <p:cNvSpPr/>
          <p:nvPr/>
        </p:nvSpPr>
        <p:spPr>
          <a:xfrm>
            <a:off x="1687976" y="4199991"/>
            <a:ext cx="3064320" cy="159230"/>
          </a:xfrm>
          <a:custGeom>
            <a:rect b="b" l="l" r="r" t="t"/>
            <a:pathLst>
              <a:path extrusionOk="0" h="749318" w="5727700">
                <a:moveTo>
                  <a:pt x="0" y="749318"/>
                </a:moveTo>
                <a:cubicBezTo>
                  <a:pt x="225425" y="376784"/>
                  <a:pt x="450850" y="4251"/>
                  <a:pt x="685800" y="18"/>
                </a:cubicBezTo>
                <a:cubicBezTo>
                  <a:pt x="920750" y="-4215"/>
                  <a:pt x="1166283" y="721801"/>
                  <a:pt x="1409700" y="723918"/>
                </a:cubicBezTo>
                <a:cubicBezTo>
                  <a:pt x="1653117" y="726035"/>
                  <a:pt x="1907117" y="19068"/>
                  <a:pt x="2146300" y="12718"/>
                </a:cubicBezTo>
                <a:cubicBezTo>
                  <a:pt x="2385483" y="6368"/>
                  <a:pt x="2605617" y="685818"/>
                  <a:pt x="2844800" y="685818"/>
                </a:cubicBezTo>
                <a:cubicBezTo>
                  <a:pt x="3083983" y="685818"/>
                  <a:pt x="3337983" y="8485"/>
                  <a:pt x="3581400" y="12718"/>
                </a:cubicBezTo>
                <a:cubicBezTo>
                  <a:pt x="3824817" y="16951"/>
                  <a:pt x="4068233" y="711218"/>
                  <a:pt x="4305300" y="711218"/>
                </a:cubicBezTo>
                <a:cubicBezTo>
                  <a:pt x="4542367" y="711218"/>
                  <a:pt x="4766733" y="19068"/>
                  <a:pt x="5003800" y="12718"/>
                </a:cubicBezTo>
                <a:cubicBezTo>
                  <a:pt x="5240867" y="6368"/>
                  <a:pt x="5484283" y="339743"/>
                  <a:pt x="5727700" y="673118"/>
                </a:cubicBezTo>
              </a:path>
            </a:pathLst>
          </a:custGeom>
          <a:noFill/>
          <a:ln cap="flat" cmpd="sng" w="12700">
            <a:solidFill>
              <a:srgbClr val="83838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84" name="Google Shape;84;g2576b8cc3b9_0_46"/>
          <p:cNvPicPr preferRelativeResize="0"/>
          <p:nvPr/>
        </p:nvPicPr>
        <p:blipFill rotWithShape="1">
          <a:blip r:embed="rId4">
            <a:alphaModFix/>
          </a:blip>
          <a:srcRect b="0" l="0" r="0" t="0"/>
          <a:stretch/>
        </p:blipFill>
        <p:spPr>
          <a:xfrm>
            <a:off x="942475" y="4549201"/>
            <a:ext cx="4313400" cy="1524872"/>
          </a:xfrm>
          <a:prstGeom prst="rect">
            <a:avLst/>
          </a:prstGeom>
          <a:noFill/>
          <a:ln>
            <a:noFill/>
          </a:ln>
        </p:spPr>
      </p:pic>
      <p:sp>
        <p:nvSpPr>
          <p:cNvPr id="85" name="Google Shape;85;g2576b8cc3b9_0_46"/>
          <p:cNvSpPr/>
          <p:nvPr/>
        </p:nvSpPr>
        <p:spPr>
          <a:xfrm>
            <a:off x="2766346" y="5645585"/>
            <a:ext cx="1432200" cy="368400"/>
          </a:xfrm>
          <a:prstGeom prst="rect">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86" name="Google Shape;86;g2576b8cc3b9_0_46"/>
          <p:cNvSpPr txBox="1"/>
          <p:nvPr/>
        </p:nvSpPr>
        <p:spPr>
          <a:xfrm>
            <a:off x="1006650" y="2316800"/>
            <a:ext cx="2859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FF0000"/>
                </a:solidFill>
                <a:latin typeface="Arial"/>
                <a:ea typeface="Arial"/>
                <a:cs typeface="Arial"/>
                <a:sym typeface="Arial"/>
              </a:rPr>
              <a:t>①</a:t>
            </a:r>
            <a:endParaRPr b="1" i="0" sz="1400" u="none" cap="none" strike="noStrike">
              <a:solidFill>
                <a:srgbClr val="FF0000"/>
              </a:solidFill>
              <a:latin typeface="Arial"/>
              <a:ea typeface="Arial"/>
              <a:cs typeface="Arial"/>
              <a:sym typeface="Arial"/>
            </a:endParaRPr>
          </a:p>
        </p:txBody>
      </p:sp>
      <p:sp>
        <p:nvSpPr>
          <p:cNvPr id="87" name="Google Shape;87;g2576b8cc3b9_0_46"/>
          <p:cNvSpPr txBox="1"/>
          <p:nvPr/>
        </p:nvSpPr>
        <p:spPr>
          <a:xfrm>
            <a:off x="624000" y="3902025"/>
            <a:ext cx="2859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FF0000"/>
                </a:solidFill>
                <a:latin typeface="Arial"/>
                <a:ea typeface="Arial"/>
                <a:cs typeface="Arial"/>
                <a:sym typeface="Arial"/>
              </a:rPr>
              <a:t>②</a:t>
            </a:r>
            <a:endParaRPr b="1" i="0" sz="1400" u="none" cap="none" strike="noStrike">
              <a:solidFill>
                <a:srgbClr val="FF0000"/>
              </a:solidFill>
              <a:latin typeface="Arial"/>
              <a:ea typeface="Arial"/>
              <a:cs typeface="Arial"/>
              <a:sym typeface="Arial"/>
            </a:endParaRPr>
          </a:p>
        </p:txBody>
      </p:sp>
      <p:sp>
        <p:nvSpPr>
          <p:cNvPr id="88" name="Google Shape;88;g2576b8cc3b9_0_46"/>
          <p:cNvSpPr txBox="1"/>
          <p:nvPr/>
        </p:nvSpPr>
        <p:spPr>
          <a:xfrm>
            <a:off x="1741350" y="5378100"/>
            <a:ext cx="2859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FF0000"/>
                </a:solidFill>
                <a:latin typeface="Arial"/>
                <a:ea typeface="Arial"/>
                <a:cs typeface="Arial"/>
                <a:sym typeface="Arial"/>
              </a:rPr>
              <a:t>③</a:t>
            </a:r>
            <a:endParaRPr b="1" i="0" sz="1400" u="none" cap="none" strike="noStrike">
              <a:solidFill>
                <a:srgbClr val="FF0000"/>
              </a:solidFill>
              <a:latin typeface="Arial"/>
              <a:ea typeface="Arial"/>
              <a:cs typeface="Arial"/>
              <a:sym typeface="Arial"/>
            </a:endParaRPr>
          </a:p>
        </p:txBody>
      </p:sp>
      <p:sp>
        <p:nvSpPr>
          <p:cNvPr id="89" name="Google Shape;89;g2576b8cc3b9_0_46"/>
          <p:cNvSpPr txBox="1"/>
          <p:nvPr/>
        </p:nvSpPr>
        <p:spPr>
          <a:xfrm>
            <a:off x="6212700" y="5052575"/>
            <a:ext cx="29919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③未選択の設問がある場合、</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送信ボタンが押下できません。</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g2576b8cc3b9_0_78"/>
          <p:cNvSpPr txBox="1"/>
          <p:nvPr>
            <p:ph idx="12" type="sldNum"/>
          </p:nvPr>
        </p:nvSpPr>
        <p:spPr>
          <a:xfrm>
            <a:off x="8640000" y="6403038"/>
            <a:ext cx="285900" cy="288300"/>
          </a:xfrm>
          <a:prstGeom prst="rect">
            <a:avLst/>
          </a:prstGeom>
          <a:noFill/>
          <a:ln>
            <a:noFill/>
          </a:ln>
        </p:spPr>
        <p:txBody>
          <a:bodyPr anchorCtr="0" anchor="ctr" bIns="36000" lIns="36000" spcFirstLastPara="1" rIns="36000" wrap="square" tIns="36000">
            <a:spAutoFit/>
          </a:bodyPr>
          <a:lstStyle/>
          <a:p>
            <a:pPr indent="0" lvl="0" marL="0" rtl="0" algn="l">
              <a:lnSpc>
                <a:spcPct val="100000"/>
              </a:lnSpc>
              <a:spcBef>
                <a:spcPts val="0"/>
              </a:spcBef>
              <a:spcAft>
                <a:spcPts val="0"/>
              </a:spcAft>
              <a:buSzPts val="1400"/>
              <a:buNone/>
            </a:pPr>
            <a:fld id="{00000000-1234-1234-1234-123412341234}" type="slidenum">
              <a:rPr lang="ja-JP"/>
              <a:t>‹#›</a:t>
            </a:fld>
            <a:endParaRPr/>
          </a:p>
        </p:txBody>
      </p:sp>
      <p:sp>
        <p:nvSpPr>
          <p:cNvPr id="95" name="Google Shape;95;g2576b8cc3b9_0_78"/>
          <p:cNvSpPr txBox="1"/>
          <p:nvPr>
            <p:ph type="title"/>
          </p:nvPr>
        </p:nvSpPr>
        <p:spPr>
          <a:xfrm>
            <a:off x="192001" y="34733"/>
            <a:ext cx="8035200" cy="554400"/>
          </a:xfrm>
          <a:prstGeom prst="rect">
            <a:avLst/>
          </a:prstGeom>
          <a:noFill/>
          <a:ln>
            <a:noFill/>
          </a:ln>
        </p:spPr>
        <p:txBody>
          <a:bodyPr anchorCtr="0" anchor="ctr" bIns="36000" lIns="36000" spcFirstLastPara="1" rIns="36000" wrap="square" tIns="36000">
            <a:noAutofit/>
          </a:bodyPr>
          <a:lstStyle/>
          <a:p>
            <a:pPr indent="0" lvl="0" marL="0" rtl="0" algn="l">
              <a:lnSpc>
                <a:spcPct val="90000"/>
              </a:lnSpc>
              <a:spcBef>
                <a:spcPts val="0"/>
              </a:spcBef>
              <a:spcAft>
                <a:spcPts val="0"/>
              </a:spcAft>
              <a:buSzPts val="2400"/>
              <a:buNone/>
            </a:pPr>
            <a:r>
              <a:rPr lang="ja-JP" sz="2000"/>
              <a:t>受検結果を確認する</a:t>
            </a:r>
            <a:endParaRPr sz="2000"/>
          </a:p>
        </p:txBody>
      </p:sp>
      <p:sp>
        <p:nvSpPr>
          <p:cNvPr id="96" name="Google Shape;96;g2576b8cc3b9_0_78"/>
          <p:cNvSpPr/>
          <p:nvPr/>
        </p:nvSpPr>
        <p:spPr>
          <a:xfrm>
            <a:off x="0" y="589255"/>
            <a:ext cx="9144000" cy="852000"/>
          </a:xfrm>
          <a:prstGeom prst="rect">
            <a:avLst/>
          </a:prstGeom>
          <a:solidFill>
            <a:srgbClr val="46C0D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97" name="Google Shape;97;g2576b8cc3b9_0_78"/>
          <p:cNvSpPr txBox="1"/>
          <p:nvPr/>
        </p:nvSpPr>
        <p:spPr>
          <a:xfrm>
            <a:off x="203100" y="675950"/>
            <a:ext cx="87378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b="0" i="0" lang="ja-JP" sz="1600" u="none" cap="none" strike="noStrike">
                <a:solidFill>
                  <a:schemeClr val="lt1"/>
                </a:solidFill>
                <a:latin typeface="Arial"/>
                <a:ea typeface="Arial"/>
                <a:cs typeface="Arial"/>
                <a:sym typeface="Arial"/>
              </a:rPr>
              <a:t>受検後すぐに、ご自身のストレス状態と産業医監修のセルフケアコメントを確認できます。</a:t>
            </a:r>
            <a:endParaRPr b="0" i="0" sz="1600" u="none" cap="none" strike="noStrike">
              <a:solidFill>
                <a:schemeClr val="lt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rPr b="0" i="0" lang="ja-JP" sz="1600" u="none" cap="none" strike="noStrike">
                <a:solidFill>
                  <a:schemeClr val="lt1"/>
                </a:solidFill>
                <a:latin typeface="Arial"/>
                <a:ea typeface="Arial"/>
                <a:cs typeface="Arial"/>
                <a:sym typeface="Arial"/>
              </a:rPr>
              <a:t>（結果はmedimentにログインし、いつでもご確認いただけます）</a:t>
            </a:r>
            <a:endParaRPr b="0" i="0" sz="1600" u="none" cap="none" strike="noStrike">
              <a:solidFill>
                <a:schemeClr val="lt1"/>
              </a:solidFill>
              <a:latin typeface="Arial"/>
              <a:ea typeface="Arial"/>
              <a:cs typeface="Arial"/>
              <a:sym typeface="Arial"/>
            </a:endParaRPr>
          </a:p>
        </p:txBody>
      </p:sp>
      <p:grpSp>
        <p:nvGrpSpPr>
          <p:cNvPr id="98" name="Google Shape;98;g2576b8cc3b9_0_78"/>
          <p:cNvGrpSpPr/>
          <p:nvPr/>
        </p:nvGrpSpPr>
        <p:grpSpPr>
          <a:xfrm>
            <a:off x="228600" y="1487830"/>
            <a:ext cx="8336825" cy="4743745"/>
            <a:chOff x="228600" y="1487830"/>
            <a:chExt cx="8336825" cy="4743745"/>
          </a:xfrm>
        </p:grpSpPr>
        <p:pic>
          <p:nvPicPr>
            <p:cNvPr id="99" name="Google Shape;99;g2576b8cc3b9_0_78"/>
            <p:cNvPicPr preferRelativeResize="0"/>
            <p:nvPr/>
          </p:nvPicPr>
          <p:blipFill rotWithShape="1">
            <a:blip r:embed="rId3">
              <a:alphaModFix/>
            </a:blip>
            <a:srcRect b="31007" l="0" r="0" t="60755"/>
            <a:stretch/>
          </p:blipFill>
          <p:spPr>
            <a:xfrm>
              <a:off x="4266225" y="4352600"/>
              <a:ext cx="4299200" cy="383504"/>
            </a:xfrm>
            <a:prstGeom prst="rect">
              <a:avLst/>
            </a:prstGeom>
            <a:noFill/>
            <a:ln>
              <a:noFill/>
            </a:ln>
          </p:spPr>
        </p:pic>
        <p:pic>
          <p:nvPicPr>
            <p:cNvPr id="100" name="Google Shape;100;g2576b8cc3b9_0_78"/>
            <p:cNvPicPr preferRelativeResize="0"/>
            <p:nvPr/>
          </p:nvPicPr>
          <p:blipFill rotWithShape="1">
            <a:blip r:embed="rId4">
              <a:alphaModFix/>
            </a:blip>
            <a:srcRect b="30958" l="0" r="0" t="0"/>
            <a:stretch/>
          </p:blipFill>
          <p:spPr>
            <a:xfrm>
              <a:off x="4330775" y="4653875"/>
              <a:ext cx="4210650" cy="1577700"/>
            </a:xfrm>
            <a:prstGeom prst="rect">
              <a:avLst/>
            </a:prstGeom>
            <a:noFill/>
            <a:ln>
              <a:noFill/>
            </a:ln>
          </p:spPr>
        </p:pic>
        <p:pic>
          <p:nvPicPr>
            <p:cNvPr id="101" name="Google Shape;101;g2576b8cc3b9_0_78"/>
            <p:cNvPicPr preferRelativeResize="0"/>
            <p:nvPr/>
          </p:nvPicPr>
          <p:blipFill rotWithShape="1">
            <a:blip r:embed="rId3">
              <a:alphaModFix/>
            </a:blip>
            <a:srcRect b="39250" l="0" r="0" t="0"/>
            <a:stretch/>
          </p:blipFill>
          <p:spPr>
            <a:xfrm>
              <a:off x="4199025" y="1487830"/>
              <a:ext cx="4366399" cy="2873219"/>
            </a:xfrm>
            <a:prstGeom prst="rect">
              <a:avLst/>
            </a:prstGeom>
            <a:noFill/>
            <a:ln>
              <a:noFill/>
            </a:ln>
          </p:spPr>
        </p:pic>
        <p:pic>
          <p:nvPicPr>
            <p:cNvPr id="102" name="Google Shape;102;g2576b8cc3b9_0_78"/>
            <p:cNvPicPr preferRelativeResize="0"/>
            <p:nvPr/>
          </p:nvPicPr>
          <p:blipFill rotWithShape="1">
            <a:blip r:embed="rId5">
              <a:alphaModFix/>
            </a:blip>
            <a:srcRect b="32196" l="0" r="0" t="0"/>
            <a:stretch/>
          </p:blipFill>
          <p:spPr>
            <a:xfrm>
              <a:off x="228600" y="2203252"/>
              <a:ext cx="3970425" cy="2472901"/>
            </a:xfrm>
            <a:prstGeom prst="rect">
              <a:avLst/>
            </a:prstGeom>
            <a:noFill/>
            <a:ln>
              <a:noFill/>
            </a:ln>
          </p:spPr>
        </p:pic>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g2579687f439_0_0"/>
          <p:cNvSpPr txBox="1"/>
          <p:nvPr>
            <p:ph idx="12" type="sldNum"/>
          </p:nvPr>
        </p:nvSpPr>
        <p:spPr>
          <a:xfrm>
            <a:off x="8640000" y="6403038"/>
            <a:ext cx="285900" cy="288300"/>
          </a:xfrm>
          <a:prstGeom prst="rect">
            <a:avLst/>
          </a:prstGeom>
          <a:noFill/>
          <a:ln>
            <a:noFill/>
          </a:ln>
        </p:spPr>
        <p:txBody>
          <a:bodyPr anchorCtr="0" anchor="ctr" bIns="36000" lIns="36000" spcFirstLastPara="1" rIns="36000" wrap="square" tIns="36000">
            <a:spAutoFit/>
          </a:bodyPr>
          <a:lstStyle/>
          <a:p>
            <a:pPr indent="0" lvl="0" marL="0" rtl="0" algn="l">
              <a:lnSpc>
                <a:spcPct val="100000"/>
              </a:lnSpc>
              <a:spcBef>
                <a:spcPts val="0"/>
              </a:spcBef>
              <a:spcAft>
                <a:spcPts val="0"/>
              </a:spcAft>
              <a:buSzPts val="1400"/>
              <a:buNone/>
            </a:pPr>
            <a:fld id="{00000000-1234-1234-1234-123412341234}" type="slidenum">
              <a:rPr lang="ja-JP"/>
              <a:t>‹#›</a:t>
            </a:fld>
            <a:endParaRPr/>
          </a:p>
        </p:txBody>
      </p:sp>
      <p:sp>
        <p:nvSpPr>
          <p:cNvPr id="108" name="Google Shape;108;g2579687f439_0_0"/>
          <p:cNvSpPr txBox="1"/>
          <p:nvPr>
            <p:ph type="title"/>
          </p:nvPr>
        </p:nvSpPr>
        <p:spPr>
          <a:xfrm>
            <a:off x="192001" y="34733"/>
            <a:ext cx="8035200" cy="554400"/>
          </a:xfrm>
          <a:prstGeom prst="rect">
            <a:avLst/>
          </a:prstGeom>
          <a:noFill/>
          <a:ln>
            <a:noFill/>
          </a:ln>
        </p:spPr>
        <p:txBody>
          <a:bodyPr anchorCtr="0" anchor="ctr" bIns="36000" lIns="36000" spcFirstLastPara="1" rIns="36000" wrap="square" tIns="36000">
            <a:noAutofit/>
          </a:bodyPr>
          <a:lstStyle/>
          <a:p>
            <a:pPr indent="0" lvl="0" marL="0" rtl="0" algn="l">
              <a:lnSpc>
                <a:spcPct val="90000"/>
              </a:lnSpc>
              <a:spcBef>
                <a:spcPts val="0"/>
              </a:spcBef>
              <a:spcAft>
                <a:spcPts val="0"/>
              </a:spcAft>
              <a:buSzPts val="2400"/>
              <a:buNone/>
            </a:pPr>
            <a:r>
              <a:rPr lang="ja-JP" sz="2000"/>
              <a:t>面談希望の有無を送信する（高ストレス判定の方）</a:t>
            </a:r>
            <a:endParaRPr sz="2000"/>
          </a:p>
        </p:txBody>
      </p:sp>
      <p:sp>
        <p:nvSpPr>
          <p:cNvPr id="109" name="Google Shape;109;g2579687f439_0_0"/>
          <p:cNvSpPr/>
          <p:nvPr/>
        </p:nvSpPr>
        <p:spPr>
          <a:xfrm>
            <a:off x="0" y="589255"/>
            <a:ext cx="9144000" cy="852000"/>
          </a:xfrm>
          <a:prstGeom prst="rect">
            <a:avLst/>
          </a:prstGeom>
          <a:solidFill>
            <a:srgbClr val="46C0D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110" name="Google Shape;110;g2579687f439_0_0"/>
          <p:cNvSpPr txBox="1"/>
          <p:nvPr/>
        </p:nvSpPr>
        <p:spPr>
          <a:xfrm>
            <a:off x="473239" y="838917"/>
            <a:ext cx="8309700" cy="338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b="0" i="0" lang="ja-JP" sz="1600" u="none" cap="none" strike="noStrike">
                <a:solidFill>
                  <a:schemeClr val="lt1"/>
                </a:solidFill>
                <a:latin typeface="Arial"/>
                <a:ea typeface="Arial"/>
                <a:cs typeface="Arial"/>
                <a:sym typeface="Arial"/>
              </a:rPr>
              <a:t>高ストレス判定の場合、産業医面談のご希望を伺います。希望の有無を押下ください。</a:t>
            </a:r>
            <a:endParaRPr b="0" i="0" sz="1600" u="none" cap="none" strike="noStrike">
              <a:solidFill>
                <a:schemeClr val="lt1"/>
              </a:solidFill>
              <a:latin typeface="Arial"/>
              <a:ea typeface="Arial"/>
              <a:cs typeface="Arial"/>
              <a:sym typeface="Arial"/>
            </a:endParaRPr>
          </a:p>
        </p:txBody>
      </p:sp>
      <p:sp>
        <p:nvSpPr>
          <p:cNvPr id="111" name="Google Shape;111;g2579687f439_0_0"/>
          <p:cNvSpPr txBox="1"/>
          <p:nvPr/>
        </p:nvSpPr>
        <p:spPr>
          <a:xfrm>
            <a:off x="6141900" y="2011050"/>
            <a:ext cx="3000000" cy="2031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①高ストレスの判定となった方は</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産業医との面談希望の有無を</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ご回答ください。</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「はい」を選択いただきますと</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面談希望の旨がご担当者（スト　レスチェック実施事務従事者）　へ通知されます。</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pic>
        <p:nvPicPr>
          <p:cNvPr id="112" name="Google Shape;112;g2579687f439_0_0"/>
          <p:cNvPicPr preferRelativeResize="0"/>
          <p:nvPr/>
        </p:nvPicPr>
        <p:blipFill rotWithShape="1">
          <a:blip r:embed="rId3">
            <a:alphaModFix/>
          </a:blip>
          <a:srcRect b="0" l="0" r="0" t="0"/>
          <a:stretch/>
        </p:blipFill>
        <p:spPr>
          <a:xfrm>
            <a:off x="152400" y="1593655"/>
            <a:ext cx="5675852" cy="4633063"/>
          </a:xfrm>
          <a:prstGeom prst="rect">
            <a:avLst/>
          </a:prstGeom>
          <a:noFill/>
          <a:ln>
            <a:noFill/>
          </a:ln>
        </p:spPr>
      </p:pic>
      <p:sp>
        <p:nvSpPr>
          <p:cNvPr id="113" name="Google Shape;113;g2579687f439_0_0"/>
          <p:cNvSpPr txBox="1"/>
          <p:nvPr/>
        </p:nvSpPr>
        <p:spPr>
          <a:xfrm>
            <a:off x="1358600" y="3710088"/>
            <a:ext cx="3000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FF0000"/>
                </a:solidFill>
                <a:latin typeface="Arial"/>
                <a:ea typeface="Arial"/>
                <a:cs typeface="Arial"/>
                <a:sym typeface="Arial"/>
              </a:rPr>
              <a:t>①</a:t>
            </a:r>
            <a:endParaRPr b="0" i="0" sz="1400" u="none" cap="none" strike="noStrike">
              <a:solidFill>
                <a:srgbClr val="000000"/>
              </a:solidFill>
              <a:latin typeface="Arial"/>
              <a:ea typeface="Arial"/>
              <a:cs typeface="Arial"/>
              <a:sym typeface="Arial"/>
            </a:endParaRPr>
          </a:p>
        </p:txBody>
      </p:sp>
      <p:sp>
        <p:nvSpPr>
          <p:cNvPr id="114" name="Google Shape;114;g2579687f439_0_0"/>
          <p:cNvSpPr txBox="1"/>
          <p:nvPr/>
        </p:nvSpPr>
        <p:spPr>
          <a:xfrm>
            <a:off x="152400" y="4367938"/>
            <a:ext cx="3000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FF0000"/>
                </a:solidFill>
                <a:latin typeface="Arial"/>
                <a:ea typeface="Arial"/>
                <a:cs typeface="Arial"/>
                <a:sym typeface="Arial"/>
              </a:rPr>
              <a:t>②</a:t>
            </a:r>
            <a:endParaRPr b="0" i="0" sz="1400" u="none" cap="none" strike="noStrike">
              <a:solidFill>
                <a:srgbClr val="000000"/>
              </a:solidFill>
              <a:latin typeface="Arial"/>
              <a:ea typeface="Arial"/>
              <a:cs typeface="Arial"/>
              <a:sym typeface="Arial"/>
            </a:endParaRPr>
          </a:p>
        </p:txBody>
      </p:sp>
      <p:sp>
        <p:nvSpPr>
          <p:cNvPr id="115" name="Google Shape;115;g2579687f439_0_0"/>
          <p:cNvSpPr txBox="1"/>
          <p:nvPr/>
        </p:nvSpPr>
        <p:spPr>
          <a:xfrm>
            <a:off x="6141902" y="4830451"/>
            <a:ext cx="3113400" cy="738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②医師面談の希望を回答の後、</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画面を下へスクロールし、結果</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　やアドバイスをご確認ください。</a:t>
            </a:r>
            <a:endParaRPr b="1" i="0" sz="14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Office テーマ">
  <a:themeElements>
    <a:clrScheme name="SAIRU color2020">
      <a:dk1>
        <a:srgbClr val="1B224C"/>
      </a:dk1>
      <a:lt1>
        <a:srgbClr val="FFFFFF"/>
      </a:lt1>
      <a:dk2>
        <a:srgbClr val="1B224C"/>
      </a:dk2>
      <a:lt2>
        <a:srgbClr val="FFFFFF"/>
      </a:lt2>
      <a:accent1>
        <a:srgbClr val="1B224C"/>
      </a:accent1>
      <a:accent2>
        <a:srgbClr val="AA312D"/>
      </a:accent2>
      <a:accent3>
        <a:srgbClr val="AFAFAF"/>
      </a:accent3>
      <a:accent4>
        <a:srgbClr val="141400"/>
      </a:accent4>
      <a:accent5>
        <a:srgbClr val="00A9EF"/>
      </a:accent5>
      <a:accent6>
        <a:srgbClr val="00ACBA"/>
      </a:accent6>
      <a:hlink>
        <a:srgbClr val="0563C1"/>
      </a:hlink>
      <a:folHlink>
        <a:srgbClr val="00ACB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2021-06-02T02:28:07Z</dcterms:created>
  <dc:creator>松田 奈々</dc:creator>
</cp:coreProperties>
</file>