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3"/>
    <p:sldMasterId id="2147483654"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735750" cy="98663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UGn3YoapJGDdD04Fdul1VANgz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502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3" y="0"/>
            <a:ext cx="2918831" cy="495029"/>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3a97c4b78_0_0: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253a97c4b78_0_0: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20" name="Google Shape;120;g253a97c4b78_0_0: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a47916657_0_249: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ea47916657_0_249: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2ea47916657_0_249: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ea47916657_0_279: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2ea47916657_0_279: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2ea47916657_0_279: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ea47916657_0_291: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2ea47916657_0_291: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2ea47916657_0_291: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ec9b38c3a1_2_0: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2ec9b38c3a1_2_0: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g2ec9b38c3a1_2_0: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ea47916657_0_316: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2ea47916657_0_316: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g2ea47916657_0_316: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58: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357" name="Google Shape;357;p58: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80aeddd79_0_0: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34" name="Google Shape;134;g2e80aeddd79_0_0: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e80aeddd79_0_13: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2e80aeddd79_0_13: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e80aeddd79_0_20: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56" name="Google Shape;156;g2e80aeddd79_0_20: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ea47916657_0_0: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2ea47916657_0_0: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4eb291058f_0_0: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24eb291058f_0_0: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24eb291058f_0_0: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4eb291058f_0_47: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24eb291058f_0_47: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24eb291058f_0_47: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4eb291058f_0_69: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24eb291058f_0_69: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24eb291058f_0_69: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ea47916657_0_232: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2ea47916657_0_232: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2ea47916657_0_232: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表紙A" type="title">
  <p:cSld name="TITLE">
    <p:spTree>
      <p:nvGrpSpPr>
        <p:cNvPr id="14" name="Shape 14"/>
        <p:cNvGrpSpPr/>
        <p:nvPr/>
      </p:nvGrpSpPr>
      <p:grpSpPr>
        <a:xfrm>
          <a:off x="0" y="0"/>
          <a:ext cx="0" cy="0"/>
          <a:chOff x="0" y="0"/>
          <a:chExt cx="0" cy="0"/>
        </a:xfrm>
      </p:grpSpPr>
      <p:sp>
        <p:nvSpPr>
          <p:cNvPr id="15" name="Google Shape;15;p35"/>
          <p:cNvSpPr/>
          <p:nvPr/>
        </p:nvSpPr>
        <p:spPr>
          <a:xfrm>
            <a:off x="0" y="1095941"/>
            <a:ext cx="9144000" cy="2700000"/>
          </a:xfrm>
          <a:prstGeom prst="rect">
            <a:avLst/>
          </a:prstGeom>
          <a:solidFill>
            <a:srgbClr val="46C0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35"/>
          <p:cNvSpPr txBox="1"/>
          <p:nvPr>
            <p:ph type="ctrTitle"/>
          </p:nvPr>
        </p:nvSpPr>
        <p:spPr>
          <a:xfrm>
            <a:off x="1080000" y="2160002"/>
            <a:ext cx="3780000" cy="1039459"/>
          </a:xfrm>
          <a:prstGeom prst="rect">
            <a:avLst/>
          </a:prstGeom>
          <a:noFill/>
          <a:ln>
            <a:noFill/>
          </a:ln>
        </p:spPr>
        <p:txBody>
          <a:bodyPr anchorCtr="0" anchor="ctr" bIns="36000" lIns="36000" spcFirstLastPara="1" rIns="36000" wrap="square" tIns="36000">
            <a:normAutofit/>
          </a:bodyPr>
          <a:lstStyle>
            <a:lvl1pPr lvl="0" algn="ctr">
              <a:lnSpc>
                <a:spcPct val="100000"/>
              </a:lnSpc>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algn="l">
              <a:lnSpc>
                <a:spcPct val="100000"/>
              </a:lnSpc>
              <a:spcBef>
                <a:spcPts val="4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5"/>
          <p:cNvSpPr txBox="1"/>
          <p:nvPr>
            <p:ph idx="1" type="subTitle"/>
          </p:nvPr>
        </p:nvSpPr>
        <p:spPr>
          <a:xfrm>
            <a:off x="1080000" y="1620000"/>
            <a:ext cx="3780000" cy="540000"/>
          </a:xfrm>
          <a:prstGeom prst="rect">
            <a:avLst/>
          </a:prstGeom>
          <a:noFill/>
          <a:ln>
            <a:noFill/>
          </a:ln>
        </p:spPr>
        <p:txBody>
          <a:bodyPr anchorCtr="0" anchor="ctr" bIns="36000" lIns="36000" spcFirstLastPara="1" rIns="36000" wrap="square" tIns="36000">
            <a:normAutofit/>
          </a:bodyPr>
          <a:lstStyle>
            <a:lvl1pPr lvl="0" algn="ctr">
              <a:lnSpc>
                <a:spcPct val="100000"/>
              </a:lnSpc>
              <a:spcBef>
                <a:spcPts val="0"/>
              </a:spcBef>
              <a:spcAft>
                <a:spcPts val="0"/>
              </a:spcAft>
              <a:buClr>
                <a:schemeClr val="lt1"/>
              </a:buClr>
              <a:buSzPts val="1800"/>
              <a:buNone/>
              <a:defRPr b="0" sz="1800">
                <a:solidFill>
                  <a:schemeClr val="lt1"/>
                </a:solidFill>
                <a:latin typeface="Arial"/>
                <a:ea typeface="Arial"/>
                <a:cs typeface="Arial"/>
                <a:sym typeface="Aria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黒い背景に白い文字がある&#10;&#10;中程度の精度で自動的に生成された説明" id="18" name="Google Shape;18;p35"/>
          <p:cNvPicPr preferRelativeResize="0"/>
          <p:nvPr/>
        </p:nvPicPr>
        <p:blipFill rotWithShape="1">
          <a:blip r:embed="rId2">
            <a:alphaModFix/>
          </a:blip>
          <a:srcRect b="0" l="0" r="0" t="0"/>
          <a:stretch/>
        </p:blipFill>
        <p:spPr>
          <a:xfrm>
            <a:off x="6802443" y="133615"/>
            <a:ext cx="2036744" cy="391318"/>
          </a:xfrm>
          <a:prstGeom prst="rect">
            <a:avLst/>
          </a:prstGeom>
          <a:noFill/>
          <a:ln>
            <a:noFill/>
          </a:ln>
        </p:spPr>
      </p:pic>
      <p:sp>
        <p:nvSpPr>
          <p:cNvPr id="19" name="Google Shape;19;p35"/>
          <p:cNvSpPr txBox="1"/>
          <p:nvPr>
            <p:ph idx="11" type="ftr"/>
          </p:nvPr>
        </p:nvSpPr>
        <p:spPr>
          <a:xfrm>
            <a:off x="4226931" y="4812531"/>
            <a:ext cx="690138" cy="273844"/>
          </a:xfrm>
          <a:prstGeom prst="rect">
            <a:avLst/>
          </a:prstGeom>
          <a:noFill/>
          <a:ln>
            <a:noFill/>
          </a:ln>
        </p:spPr>
        <p:txBody>
          <a:bodyPr anchorCtr="0" anchor="ctr" bIns="36000" lIns="36000" spcFirstLastPara="1" rIns="36000" wrap="square" tIns="36000">
            <a:noAutofit/>
          </a:bodyPr>
          <a:lstStyle>
            <a:lvl1pPr lvl="0" algn="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75" name="Shape 75"/>
        <p:cNvGrpSpPr/>
        <p:nvPr/>
      </p:nvGrpSpPr>
      <p:grpSpPr>
        <a:xfrm>
          <a:off x="0" y="0"/>
          <a:ext cx="0" cy="0"/>
          <a:chOff x="0" y="0"/>
          <a:chExt cx="0" cy="0"/>
        </a:xfrm>
      </p:grpSpPr>
      <p:cxnSp>
        <p:nvCxnSpPr>
          <p:cNvPr id="76" name="Google Shape;76;g2ea47916657_0_361"/>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77" name="Google Shape;77;g2ea47916657_0_361"/>
          <p:cNvSpPr txBox="1"/>
          <p:nvPr/>
        </p:nvSpPr>
        <p:spPr>
          <a:xfrm>
            <a:off x="6371225" y="4742586"/>
            <a:ext cx="2160000" cy="273900"/>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78" name="Google Shape;78;g2ea47916657_0_361"/>
          <p:cNvSpPr txBox="1"/>
          <p:nvPr/>
        </p:nvSpPr>
        <p:spPr>
          <a:xfrm>
            <a:off x="1727330" y="4775993"/>
            <a:ext cx="1869900" cy="2574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79" name="Google Shape;79;g2ea47916657_0_361"/>
          <p:cNvPicPr preferRelativeResize="0"/>
          <p:nvPr/>
        </p:nvPicPr>
        <p:blipFill rotWithShape="1">
          <a:blip r:embed="rId2">
            <a:alphaModFix/>
          </a:blip>
          <a:srcRect b="0" l="0" r="0" t="0"/>
          <a:stretch/>
        </p:blipFill>
        <p:spPr>
          <a:xfrm>
            <a:off x="147991" y="4782703"/>
            <a:ext cx="1375997" cy="264369"/>
          </a:xfrm>
          <a:prstGeom prst="rect">
            <a:avLst/>
          </a:prstGeom>
          <a:noFill/>
          <a:ln>
            <a:noFill/>
          </a:ln>
        </p:spPr>
      </p:pic>
      <p:sp>
        <p:nvSpPr>
          <p:cNvPr id="80" name="Google Shape;80;g2ea47916657_0_361"/>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左寄せ）">
  <p:cSld name="タイトルのみ（左寄せ）">
    <p:spTree>
      <p:nvGrpSpPr>
        <p:cNvPr id="86" name="Shape 86"/>
        <p:cNvGrpSpPr/>
        <p:nvPr/>
      </p:nvGrpSpPr>
      <p:grpSpPr>
        <a:xfrm>
          <a:off x="0" y="0"/>
          <a:ext cx="0" cy="0"/>
          <a:chOff x="0" y="0"/>
          <a:chExt cx="0" cy="0"/>
        </a:xfrm>
      </p:grpSpPr>
      <p:sp>
        <p:nvSpPr>
          <p:cNvPr id="87" name="Google Shape;87;g2ea47916657_0_380"/>
          <p:cNvSpPr txBox="1"/>
          <p:nvPr>
            <p:ph type="title"/>
          </p:nvPr>
        </p:nvSpPr>
        <p:spPr>
          <a:xfrm>
            <a:off x="612000" y="270000"/>
            <a:ext cx="5400000" cy="270000"/>
          </a:xfrm>
          <a:prstGeom prst="rect">
            <a:avLst/>
          </a:prstGeom>
          <a:noFill/>
          <a:ln>
            <a:noFill/>
          </a:ln>
        </p:spPr>
        <p:txBody>
          <a:bodyPr anchorCtr="0" anchor="ctr" bIns="36000" lIns="36000" spcFirstLastPara="1" rIns="36000" wrap="square" tIns="36000">
            <a:normAutofit/>
          </a:bodyPr>
          <a:lstStyle>
            <a:lvl1pPr lvl="0" algn="l">
              <a:lnSpc>
                <a:spcPct val="90000"/>
              </a:lnSpc>
              <a:spcBef>
                <a:spcPts val="0"/>
              </a:spcBef>
              <a:spcAft>
                <a:spcPts val="0"/>
              </a:spcAft>
              <a:buClr>
                <a:schemeClr val="dk1"/>
              </a:buClr>
              <a:buSzPts val="2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8" name="Google Shape;88;g2ea47916657_0_380"/>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89" name="Google Shape;89;g2ea47916657_0_380"/>
          <p:cNvSpPr txBox="1"/>
          <p:nvPr/>
        </p:nvSpPr>
        <p:spPr>
          <a:xfrm>
            <a:off x="6371225" y="4742586"/>
            <a:ext cx="2160000" cy="273900"/>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90" name="Google Shape;90;g2ea47916657_0_380"/>
          <p:cNvSpPr txBox="1"/>
          <p:nvPr/>
        </p:nvSpPr>
        <p:spPr>
          <a:xfrm>
            <a:off x="1727330" y="4775993"/>
            <a:ext cx="1869900" cy="2574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91" name="Google Shape;91;g2ea47916657_0_380"/>
          <p:cNvPicPr preferRelativeResize="0"/>
          <p:nvPr/>
        </p:nvPicPr>
        <p:blipFill rotWithShape="1">
          <a:blip r:embed="rId2">
            <a:alphaModFix/>
          </a:blip>
          <a:srcRect b="0" l="0" r="0" t="0"/>
          <a:stretch/>
        </p:blipFill>
        <p:spPr>
          <a:xfrm>
            <a:off x="147991" y="4782703"/>
            <a:ext cx="1375997" cy="264369"/>
          </a:xfrm>
          <a:prstGeom prst="rect">
            <a:avLst/>
          </a:prstGeom>
          <a:noFill/>
          <a:ln>
            <a:noFill/>
          </a:ln>
        </p:spPr>
      </p:pic>
      <p:sp>
        <p:nvSpPr>
          <p:cNvPr id="92" name="Google Shape;92;g2ea47916657_0_380"/>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と説明">
  <p:cSld name="1_タイトルと説明">
    <p:spTree>
      <p:nvGrpSpPr>
        <p:cNvPr id="93" name="Shape 93"/>
        <p:cNvGrpSpPr/>
        <p:nvPr/>
      </p:nvGrpSpPr>
      <p:grpSpPr>
        <a:xfrm>
          <a:off x="0" y="0"/>
          <a:ext cx="0" cy="0"/>
          <a:chOff x="0" y="0"/>
          <a:chExt cx="0" cy="0"/>
        </a:xfrm>
      </p:grpSpPr>
      <p:sp>
        <p:nvSpPr>
          <p:cNvPr id="94" name="Google Shape;94;g2ea47916657_0_372"/>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algn="ctr">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2ea47916657_0_372"/>
          <p:cNvSpPr txBox="1"/>
          <p:nvPr>
            <p:ph idx="1" type="body"/>
          </p:nvPr>
        </p:nvSpPr>
        <p:spPr>
          <a:xfrm>
            <a:off x="612775" y="810000"/>
            <a:ext cx="7918500" cy="810000"/>
          </a:xfrm>
          <a:prstGeom prst="rect">
            <a:avLst/>
          </a:prstGeom>
          <a:noFill/>
          <a:ln>
            <a:noFill/>
          </a:ln>
        </p:spPr>
        <p:txBody>
          <a:bodyPr anchorCtr="0" anchor="t" bIns="36000" lIns="36000" spcFirstLastPara="1" rIns="36000" wrap="square" tIns="36000">
            <a:normAutofit/>
          </a:bodyPr>
          <a:lstStyle>
            <a:lvl1pPr indent="-228600" lvl="0" marL="457200" algn="l">
              <a:lnSpc>
                <a:spcPct val="150000"/>
              </a:lnSpc>
              <a:spcBef>
                <a:spcPts val="0"/>
              </a:spcBef>
              <a:spcAft>
                <a:spcPts val="0"/>
              </a:spcAft>
              <a:buClr>
                <a:schemeClr val="dk1"/>
              </a:buClr>
              <a:buSzPts val="1400"/>
              <a:buNone/>
              <a:defRPr sz="1400">
                <a:latin typeface="Arial"/>
                <a:ea typeface="Arial"/>
                <a:cs typeface="Arial"/>
                <a:sym typeface="Arial"/>
              </a:defRPr>
            </a:lvl1pPr>
            <a:lvl2pPr indent="-228600" lvl="1" marL="914400" algn="ctr">
              <a:lnSpc>
                <a:spcPct val="100000"/>
              </a:lnSpc>
              <a:spcBef>
                <a:spcPts val="500"/>
              </a:spcBef>
              <a:spcAft>
                <a:spcPts val="0"/>
              </a:spcAft>
              <a:buClr>
                <a:schemeClr val="dk1"/>
              </a:buClr>
              <a:buSzPts val="1400"/>
              <a:buNone/>
              <a:defRPr/>
            </a:lvl2pPr>
            <a:lvl3pPr indent="-228600" lvl="2" marL="1371600" algn="ctr">
              <a:lnSpc>
                <a:spcPct val="100000"/>
              </a:lnSpc>
              <a:spcBef>
                <a:spcPts val="500"/>
              </a:spcBef>
              <a:spcAft>
                <a:spcPts val="0"/>
              </a:spcAft>
              <a:buClr>
                <a:schemeClr val="dk1"/>
              </a:buClr>
              <a:buSzPts val="1400"/>
              <a:buNone/>
              <a:defRPr/>
            </a:lvl3pPr>
            <a:lvl4pPr indent="-228600" lvl="3" marL="1828800" algn="ctr">
              <a:lnSpc>
                <a:spcPct val="100000"/>
              </a:lnSpc>
              <a:spcBef>
                <a:spcPts val="500"/>
              </a:spcBef>
              <a:spcAft>
                <a:spcPts val="0"/>
              </a:spcAft>
              <a:buClr>
                <a:schemeClr val="dk1"/>
              </a:buClr>
              <a:buSzPts val="1200"/>
              <a:buNone/>
              <a:defRPr/>
            </a:lvl4pPr>
            <a:lvl5pPr indent="-228600" lvl="4" marL="2286000" algn="ctr">
              <a:lnSpc>
                <a:spcPct val="100000"/>
              </a:lnSpc>
              <a:spcBef>
                <a:spcPts val="500"/>
              </a:spcBef>
              <a:spcAft>
                <a:spcPts val="0"/>
              </a:spcAft>
              <a:buClr>
                <a:schemeClr val="dk1"/>
              </a:buClr>
              <a:buSzPts val="12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6" name="Google Shape;96;g2ea47916657_0_372"/>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97" name="Google Shape;97;g2ea47916657_0_372"/>
          <p:cNvSpPr txBox="1"/>
          <p:nvPr/>
        </p:nvSpPr>
        <p:spPr>
          <a:xfrm>
            <a:off x="6371225" y="4742586"/>
            <a:ext cx="2160000" cy="273900"/>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98" name="Google Shape;98;g2ea47916657_0_372"/>
          <p:cNvSpPr txBox="1"/>
          <p:nvPr/>
        </p:nvSpPr>
        <p:spPr>
          <a:xfrm>
            <a:off x="1727330" y="4775993"/>
            <a:ext cx="1869900" cy="2574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99" name="Google Shape;99;g2ea47916657_0_372"/>
          <p:cNvPicPr preferRelativeResize="0"/>
          <p:nvPr/>
        </p:nvPicPr>
        <p:blipFill rotWithShape="1">
          <a:blip r:embed="rId2">
            <a:alphaModFix/>
          </a:blip>
          <a:srcRect b="0" l="0" r="0" t="0"/>
          <a:stretch/>
        </p:blipFill>
        <p:spPr>
          <a:xfrm>
            <a:off x="147991" y="4782703"/>
            <a:ext cx="1375997" cy="264369"/>
          </a:xfrm>
          <a:prstGeom prst="rect">
            <a:avLst/>
          </a:prstGeom>
          <a:noFill/>
          <a:ln>
            <a:noFill/>
          </a:ln>
        </p:spPr>
      </p:pic>
      <p:sp>
        <p:nvSpPr>
          <p:cNvPr id="100" name="Google Shape;100;g2ea47916657_0_372"/>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表紙A" type="title">
  <p:cSld name="TITLE">
    <p:spTree>
      <p:nvGrpSpPr>
        <p:cNvPr id="101" name="Shape 101"/>
        <p:cNvGrpSpPr/>
        <p:nvPr/>
      </p:nvGrpSpPr>
      <p:grpSpPr>
        <a:xfrm>
          <a:off x="0" y="0"/>
          <a:ext cx="0" cy="0"/>
          <a:chOff x="0" y="0"/>
          <a:chExt cx="0" cy="0"/>
        </a:xfrm>
      </p:grpSpPr>
      <p:sp>
        <p:nvSpPr>
          <p:cNvPr id="102" name="Google Shape;102;g2ea47916657_0_387"/>
          <p:cNvSpPr/>
          <p:nvPr/>
        </p:nvSpPr>
        <p:spPr>
          <a:xfrm>
            <a:off x="0" y="1095941"/>
            <a:ext cx="9144000" cy="2700000"/>
          </a:xfrm>
          <a:prstGeom prst="rect">
            <a:avLst/>
          </a:prstGeom>
          <a:solidFill>
            <a:srgbClr val="46C0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g2ea47916657_0_387"/>
          <p:cNvSpPr txBox="1"/>
          <p:nvPr>
            <p:ph type="ctrTitle"/>
          </p:nvPr>
        </p:nvSpPr>
        <p:spPr>
          <a:xfrm>
            <a:off x="1080000" y="2160002"/>
            <a:ext cx="3780000" cy="1039500"/>
          </a:xfrm>
          <a:prstGeom prst="rect">
            <a:avLst/>
          </a:prstGeom>
          <a:noFill/>
          <a:ln>
            <a:noFill/>
          </a:ln>
        </p:spPr>
        <p:txBody>
          <a:bodyPr anchorCtr="0" anchor="ctr" bIns="36000" lIns="36000" spcFirstLastPara="1" rIns="36000" wrap="square" tIns="36000">
            <a:normAutofit/>
          </a:bodyPr>
          <a:lstStyle>
            <a:lvl1pPr lvl="0" algn="ctr">
              <a:lnSpc>
                <a:spcPct val="100000"/>
              </a:lnSpc>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algn="l">
              <a:lnSpc>
                <a:spcPct val="100000"/>
              </a:lnSpc>
              <a:spcBef>
                <a:spcPts val="4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2ea47916657_0_387"/>
          <p:cNvSpPr txBox="1"/>
          <p:nvPr>
            <p:ph idx="1" type="subTitle"/>
          </p:nvPr>
        </p:nvSpPr>
        <p:spPr>
          <a:xfrm>
            <a:off x="1080000" y="1620000"/>
            <a:ext cx="3780000" cy="540000"/>
          </a:xfrm>
          <a:prstGeom prst="rect">
            <a:avLst/>
          </a:prstGeom>
          <a:noFill/>
          <a:ln>
            <a:noFill/>
          </a:ln>
        </p:spPr>
        <p:txBody>
          <a:bodyPr anchorCtr="0" anchor="ctr" bIns="36000" lIns="36000" spcFirstLastPara="1" rIns="36000" wrap="square" tIns="36000">
            <a:normAutofit/>
          </a:bodyPr>
          <a:lstStyle>
            <a:lvl1pPr lvl="0" algn="ctr">
              <a:lnSpc>
                <a:spcPct val="100000"/>
              </a:lnSpc>
              <a:spcBef>
                <a:spcPts val="0"/>
              </a:spcBef>
              <a:spcAft>
                <a:spcPts val="0"/>
              </a:spcAft>
              <a:buClr>
                <a:schemeClr val="lt1"/>
              </a:buClr>
              <a:buSzPts val="1800"/>
              <a:buNone/>
              <a:defRPr b="0" sz="1800">
                <a:solidFill>
                  <a:schemeClr val="lt1"/>
                </a:solidFill>
                <a:latin typeface="Arial"/>
                <a:ea typeface="Arial"/>
                <a:cs typeface="Arial"/>
                <a:sym typeface="Aria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黒い背景に白い文字がある&#10;&#10;中程度の精度で自動的に生成された説明" id="105" name="Google Shape;105;g2ea47916657_0_387"/>
          <p:cNvPicPr preferRelativeResize="0"/>
          <p:nvPr/>
        </p:nvPicPr>
        <p:blipFill rotWithShape="1">
          <a:blip r:embed="rId2">
            <a:alphaModFix/>
          </a:blip>
          <a:srcRect b="0" l="0" r="0" t="0"/>
          <a:stretch/>
        </p:blipFill>
        <p:spPr>
          <a:xfrm>
            <a:off x="6802443" y="133615"/>
            <a:ext cx="2036744" cy="391318"/>
          </a:xfrm>
          <a:prstGeom prst="rect">
            <a:avLst/>
          </a:prstGeom>
          <a:noFill/>
          <a:ln>
            <a:noFill/>
          </a:ln>
        </p:spPr>
      </p:pic>
      <p:sp>
        <p:nvSpPr>
          <p:cNvPr id="106" name="Google Shape;106;g2ea47916657_0_387"/>
          <p:cNvSpPr txBox="1"/>
          <p:nvPr>
            <p:ph idx="11" type="ftr"/>
          </p:nvPr>
        </p:nvSpPr>
        <p:spPr>
          <a:xfrm>
            <a:off x="4226931" y="4812531"/>
            <a:ext cx="690000" cy="273900"/>
          </a:xfrm>
          <a:prstGeom prst="rect">
            <a:avLst/>
          </a:prstGeom>
          <a:noFill/>
          <a:ln>
            <a:noFill/>
          </a:ln>
        </p:spPr>
        <p:txBody>
          <a:bodyPr anchorCtr="0" anchor="ctr" bIns="36000" lIns="36000" spcFirstLastPara="1" rIns="36000" wrap="square" tIns="36000">
            <a:noAutofit/>
          </a:bodyPr>
          <a:lstStyle>
            <a:lvl1pPr lvl="0" algn="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ユーザー設定レイアウト">
  <p:cSld name="ユーザー設定レイアウト">
    <p:spTree>
      <p:nvGrpSpPr>
        <p:cNvPr id="107" name="Shape 107"/>
        <p:cNvGrpSpPr/>
        <p:nvPr/>
      </p:nvGrpSpPr>
      <p:grpSpPr>
        <a:xfrm>
          <a:off x="0" y="0"/>
          <a:ext cx="0" cy="0"/>
          <a:chOff x="0" y="0"/>
          <a:chExt cx="0" cy="0"/>
        </a:xfrm>
      </p:grpSpPr>
      <p:sp>
        <p:nvSpPr>
          <p:cNvPr id="108" name="Google Shape;108;g2ea47916657_0_393"/>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algn="ctr">
              <a:lnSpc>
                <a:spcPct val="90000"/>
              </a:lnSpc>
              <a:spcBef>
                <a:spcPts val="0"/>
              </a:spcBef>
              <a:spcAft>
                <a:spcPts val="0"/>
              </a:spcAft>
              <a:buSzPts val="20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g2ea47916657_0_393"/>
          <p:cNvSpPr txBox="1"/>
          <p:nvPr>
            <p:ph idx="11" type="ftr"/>
          </p:nvPr>
        </p:nvSpPr>
        <p:spPr>
          <a:xfrm>
            <a:off x="6466203" y="4775334"/>
            <a:ext cx="2160000" cy="273900"/>
          </a:xfrm>
          <a:prstGeom prst="rect">
            <a:avLst/>
          </a:prstGeom>
          <a:noFill/>
          <a:ln>
            <a:noFill/>
          </a:ln>
        </p:spPr>
        <p:txBody>
          <a:bodyPr anchorCtr="0" anchor="ctr" bIns="36000" lIns="36000" spcFirstLastPara="1" rIns="36000" wrap="square" tIns="360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2ea47916657_0_393"/>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11" name="Shape 111"/>
        <p:cNvGrpSpPr/>
        <p:nvPr/>
      </p:nvGrpSpPr>
      <p:grpSpPr>
        <a:xfrm>
          <a:off x="0" y="0"/>
          <a:ext cx="0" cy="0"/>
          <a:chOff x="0" y="0"/>
          <a:chExt cx="0" cy="0"/>
        </a:xfrm>
      </p:grpSpPr>
      <p:cxnSp>
        <p:nvCxnSpPr>
          <p:cNvPr id="112" name="Google Shape;112;g2ea47916657_0_397"/>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113" name="Google Shape;113;g2ea47916657_0_397"/>
          <p:cNvSpPr txBox="1"/>
          <p:nvPr/>
        </p:nvSpPr>
        <p:spPr>
          <a:xfrm>
            <a:off x="6371225" y="4742586"/>
            <a:ext cx="2160000" cy="273900"/>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114" name="Google Shape;114;g2ea47916657_0_397"/>
          <p:cNvSpPr txBox="1"/>
          <p:nvPr/>
        </p:nvSpPr>
        <p:spPr>
          <a:xfrm>
            <a:off x="1727330" y="4775993"/>
            <a:ext cx="1869900" cy="2574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115" name="Google Shape;115;g2ea47916657_0_397"/>
          <p:cNvPicPr preferRelativeResize="0"/>
          <p:nvPr/>
        </p:nvPicPr>
        <p:blipFill rotWithShape="1">
          <a:blip r:embed="rId2">
            <a:alphaModFix/>
          </a:blip>
          <a:srcRect b="0" l="0" r="0" t="0"/>
          <a:stretch/>
        </p:blipFill>
        <p:spPr>
          <a:xfrm>
            <a:off x="147991" y="4782703"/>
            <a:ext cx="1375997" cy="264369"/>
          </a:xfrm>
          <a:prstGeom prst="rect">
            <a:avLst/>
          </a:prstGeom>
          <a:noFill/>
          <a:ln>
            <a:noFill/>
          </a:ln>
        </p:spPr>
      </p:pic>
      <p:sp>
        <p:nvSpPr>
          <p:cNvPr id="116" name="Google Shape;116;g2ea47916657_0_397"/>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と説明">
  <p:cSld name="1_タイトルと説明">
    <p:spTree>
      <p:nvGrpSpPr>
        <p:cNvPr id="20" name="Shape 20"/>
        <p:cNvGrpSpPr/>
        <p:nvPr/>
      </p:nvGrpSpPr>
      <p:grpSpPr>
        <a:xfrm>
          <a:off x="0" y="0"/>
          <a:ext cx="0" cy="0"/>
          <a:chOff x="0" y="0"/>
          <a:chExt cx="0" cy="0"/>
        </a:xfrm>
      </p:grpSpPr>
      <p:sp>
        <p:nvSpPr>
          <p:cNvPr id="21" name="Google Shape;21;p40"/>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algn="ctr">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0"/>
          <p:cNvSpPr txBox="1"/>
          <p:nvPr>
            <p:ph idx="1" type="body"/>
          </p:nvPr>
        </p:nvSpPr>
        <p:spPr>
          <a:xfrm>
            <a:off x="612775" y="810000"/>
            <a:ext cx="7918450" cy="810000"/>
          </a:xfrm>
          <a:prstGeom prst="rect">
            <a:avLst/>
          </a:prstGeom>
          <a:noFill/>
          <a:ln>
            <a:noFill/>
          </a:ln>
        </p:spPr>
        <p:txBody>
          <a:bodyPr anchorCtr="0" anchor="t" bIns="36000" lIns="36000" spcFirstLastPara="1" rIns="36000" wrap="square" tIns="36000">
            <a:normAutofit/>
          </a:bodyPr>
          <a:lstStyle>
            <a:lvl1pPr indent="-228600" lvl="0" marL="457200" algn="l">
              <a:lnSpc>
                <a:spcPct val="150000"/>
              </a:lnSpc>
              <a:spcBef>
                <a:spcPts val="0"/>
              </a:spcBef>
              <a:spcAft>
                <a:spcPts val="0"/>
              </a:spcAft>
              <a:buClr>
                <a:schemeClr val="dk1"/>
              </a:buClr>
              <a:buSzPts val="1400"/>
              <a:buNone/>
              <a:defRPr sz="1400">
                <a:latin typeface="Arial"/>
                <a:ea typeface="Arial"/>
                <a:cs typeface="Arial"/>
                <a:sym typeface="Arial"/>
              </a:defRPr>
            </a:lvl1pPr>
            <a:lvl2pPr indent="-228600" lvl="1" marL="914400" algn="ctr">
              <a:lnSpc>
                <a:spcPct val="100000"/>
              </a:lnSpc>
              <a:spcBef>
                <a:spcPts val="500"/>
              </a:spcBef>
              <a:spcAft>
                <a:spcPts val="0"/>
              </a:spcAft>
              <a:buClr>
                <a:schemeClr val="dk1"/>
              </a:buClr>
              <a:buSzPts val="1400"/>
              <a:buNone/>
              <a:defRPr/>
            </a:lvl2pPr>
            <a:lvl3pPr indent="-228600" lvl="2" marL="1371600" algn="ctr">
              <a:lnSpc>
                <a:spcPct val="100000"/>
              </a:lnSpc>
              <a:spcBef>
                <a:spcPts val="500"/>
              </a:spcBef>
              <a:spcAft>
                <a:spcPts val="0"/>
              </a:spcAft>
              <a:buClr>
                <a:schemeClr val="dk1"/>
              </a:buClr>
              <a:buSzPts val="1400"/>
              <a:buNone/>
              <a:defRPr/>
            </a:lvl3pPr>
            <a:lvl4pPr indent="-228600" lvl="3" marL="1828800" algn="ctr">
              <a:lnSpc>
                <a:spcPct val="100000"/>
              </a:lnSpc>
              <a:spcBef>
                <a:spcPts val="500"/>
              </a:spcBef>
              <a:spcAft>
                <a:spcPts val="0"/>
              </a:spcAft>
              <a:buClr>
                <a:schemeClr val="dk1"/>
              </a:buClr>
              <a:buSzPts val="1200"/>
              <a:buNone/>
              <a:defRPr/>
            </a:lvl4pPr>
            <a:lvl5pPr indent="-228600" lvl="4" marL="2286000" algn="ctr">
              <a:lnSpc>
                <a:spcPct val="100000"/>
              </a:lnSpc>
              <a:spcBef>
                <a:spcPts val="500"/>
              </a:spcBef>
              <a:spcAft>
                <a:spcPts val="0"/>
              </a:spcAft>
              <a:buClr>
                <a:schemeClr val="dk1"/>
              </a:buClr>
              <a:buSzPts val="12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 name="Google Shape;23;p40"/>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24" name="Google Shape;24;p40"/>
          <p:cNvSpPr txBox="1"/>
          <p:nvPr/>
        </p:nvSpPr>
        <p:spPr>
          <a:xfrm>
            <a:off x="6371225" y="4742586"/>
            <a:ext cx="2160000" cy="273844"/>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25" name="Google Shape;25;p40"/>
          <p:cNvSpPr txBox="1"/>
          <p:nvPr/>
        </p:nvSpPr>
        <p:spPr>
          <a:xfrm>
            <a:off x="1727330" y="4775993"/>
            <a:ext cx="1869949" cy="257369"/>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26" name="Google Shape;26;p40"/>
          <p:cNvPicPr preferRelativeResize="0"/>
          <p:nvPr/>
        </p:nvPicPr>
        <p:blipFill rotWithShape="1">
          <a:blip r:embed="rId2">
            <a:alphaModFix/>
          </a:blip>
          <a:srcRect b="0" l="0" r="0" t="0"/>
          <a:stretch/>
        </p:blipFill>
        <p:spPr>
          <a:xfrm>
            <a:off x="147991" y="4782703"/>
            <a:ext cx="1375996" cy="264369"/>
          </a:xfrm>
          <a:prstGeom prst="rect">
            <a:avLst/>
          </a:prstGeom>
          <a:noFill/>
          <a:ln>
            <a:noFill/>
          </a:ln>
        </p:spPr>
      </p:pic>
      <p:sp>
        <p:nvSpPr>
          <p:cNvPr id="27" name="Google Shape;27;p40"/>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ユーザー設定レイアウト">
  <p:cSld name="ユーザー設定レイアウト">
    <p:spTree>
      <p:nvGrpSpPr>
        <p:cNvPr id="28" name="Shape 28"/>
        <p:cNvGrpSpPr/>
        <p:nvPr/>
      </p:nvGrpSpPr>
      <p:grpSpPr>
        <a:xfrm>
          <a:off x="0" y="0"/>
          <a:ext cx="0" cy="0"/>
          <a:chOff x="0" y="0"/>
          <a:chExt cx="0" cy="0"/>
        </a:xfrm>
      </p:grpSpPr>
      <p:sp>
        <p:nvSpPr>
          <p:cNvPr id="29" name="Google Shape;29;p2"/>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algn="ctr">
              <a:lnSpc>
                <a:spcPct val="90000"/>
              </a:lnSpc>
              <a:spcBef>
                <a:spcPts val="0"/>
              </a:spcBef>
              <a:spcAft>
                <a:spcPts val="0"/>
              </a:spcAft>
              <a:buSzPts val="20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
          <p:cNvSpPr txBox="1"/>
          <p:nvPr>
            <p:ph idx="11" type="ftr"/>
          </p:nvPr>
        </p:nvSpPr>
        <p:spPr>
          <a:xfrm>
            <a:off x="6466203" y="4775334"/>
            <a:ext cx="2160000" cy="273844"/>
          </a:xfrm>
          <a:prstGeom prst="rect">
            <a:avLst/>
          </a:prstGeom>
          <a:noFill/>
          <a:ln>
            <a:noFill/>
          </a:ln>
        </p:spPr>
        <p:txBody>
          <a:bodyPr anchorCtr="0" anchor="ctr" bIns="36000" lIns="36000" spcFirstLastPara="1" rIns="36000" wrap="square" tIns="360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左寄せ）">
  <p:cSld name="タイトルのみ（左寄せ）">
    <p:spTree>
      <p:nvGrpSpPr>
        <p:cNvPr id="32" name="Shape 32"/>
        <p:cNvGrpSpPr/>
        <p:nvPr/>
      </p:nvGrpSpPr>
      <p:grpSpPr>
        <a:xfrm>
          <a:off x="0" y="0"/>
          <a:ext cx="0" cy="0"/>
          <a:chOff x="0" y="0"/>
          <a:chExt cx="0" cy="0"/>
        </a:xfrm>
      </p:grpSpPr>
      <p:sp>
        <p:nvSpPr>
          <p:cNvPr id="33" name="Google Shape;33;p42"/>
          <p:cNvSpPr txBox="1"/>
          <p:nvPr>
            <p:ph type="title"/>
          </p:nvPr>
        </p:nvSpPr>
        <p:spPr>
          <a:xfrm>
            <a:off x="612000" y="270000"/>
            <a:ext cx="5400000" cy="270000"/>
          </a:xfrm>
          <a:prstGeom prst="rect">
            <a:avLst/>
          </a:prstGeom>
          <a:noFill/>
          <a:ln>
            <a:noFill/>
          </a:ln>
        </p:spPr>
        <p:txBody>
          <a:bodyPr anchorCtr="0" anchor="ctr" bIns="36000" lIns="36000" spcFirstLastPara="1" rIns="36000" wrap="square" tIns="36000">
            <a:normAutofit/>
          </a:bodyPr>
          <a:lstStyle>
            <a:lvl1pPr lvl="0" algn="l">
              <a:lnSpc>
                <a:spcPct val="90000"/>
              </a:lnSpc>
              <a:spcBef>
                <a:spcPts val="0"/>
              </a:spcBef>
              <a:spcAft>
                <a:spcPts val="0"/>
              </a:spcAft>
              <a:buClr>
                <a:schemeClr val="dk1"/>
              </a:buClr>
              <a:buSzPts val="2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4" name="Google Shape;34;p42"/>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35" name="Google Shape;35;p42"/>
          <p:cNvSpPr txBox="1"/>
          <p:nvPr/>
        </p:nvSpPr>
        <p:spPr>
          <a:xfrm>
            <a:off x="6371225" y="4742586"/>
            <a:ext cx="2160000" cy="273844"/>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36" name="Google Shape;36;p42"/>
          <p:cNvSpPr txBox="1"/>
          <p:nvPr/>
        </p:nvSpPr>
        <p:spPr>
          <a:xfrm>
            <a:off x="1727330" y="4775993"/>
            <a:ext cx="1869949" cy="257369"/>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37" name="Google Shape;37;p42"/>
          <p:cNvPicPr preferRelativeResize="0"/>
          <p:nvPr/>
        </p:nvPicPr>
        <p:blipFill rotWithShape="1">
          <a:blip r:embed="rId2">
            <a:alphaModFix/>
          </a:blip>
          <a:srcRect b="0" l="0" r="0" t="0"/>
          <a:stretch/>
        </p:blipFill>
        <p:spPr>
          <a:xfrm>
            <a:off x="147991" y="4782703"/>
            <a:ext cx="1375996" cy="264369"/>
          </a:xfrm>
          <a:prstGeom prst="rect">
            <a:avLst/>
          </a:prstGeom>
          <a:noFill/>
          <a:ln>
            <a:noFill/>
          </a:ln>
        </p:spPr>
      </p:pic>
      <p:sp>
        <p:nvSpPr>
          <p:cNvPr id="38" name="Google Shape;38;p42"/>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39" name="Shape 39"/>
        <p:cNvGrpSpPr/>
        <p:nvPr/>
      </p:nvGrpSpPr>
      <p:grpSpPr>
        <a:xfrm>
          <a:off x="0" y="0"/>
          <a:ext cx="0" cy="0"/>
          <a:chOff x="0" y="0"/>
          <a:chExt cx="0" cy="0"/>
        </a:xfrm>
      </p:grpSpPr>
      <p:cxnSp>
        <p:nvCxnSpPr>
          <p:cNvPr id="40" name="Google Shape;40;p43"/>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41" name="Google Shape;41;p43"/>
          <p:cNvSpPr txBox="1"/>
          <p:nvPr/>
        </p:nvSpPr>
        <p:spPr>
          <a:xfrm>
            <a:off x="6371225" y="4742586"/>
            <a:ext cx="2160000" cy="273844"/>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42" name="Google Shape;42;p43"/>
          <p:cNvSpPr txBox="1"/>
          <p:nvPr/>
        </p:nvSpPr>
        <p:spPr>
          <a:xfrm>
            <a:off x="1727330" y="4775993"/>
            <a:ext cx="1869949" cy="257369"/>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43" name="Google Shape;43;p43"/>
          <p:cNvPicPr preferRelativeResize="0"/>
          <p:nvPr/>
        </p:nvPicPr>
        <p:blipFill rotWithShape="1">
          <a:blip r:embed="rId2">
            <a:alphaModFix/>
          </a:blip>
          <a:srcRect b="0" l="0" r="0" t="0"/>
          <a:stretch/>
        </p:blipFill>
        <p:spPr>
          <a:xfrm>
            <a:off x="147991" y="4782703"/>
            <a:ext cx="1375996" cy="264369"/>
          </a:xfrm>
          <a:prstGeom prst="rect">
            <a:avLst/>
          </a:prstGeom>
          <a:noFill/>
          <a:ln>
            <a:noFill/>
          </a:ln>
        </p:spPr>
      </p:pic>
      <p:sp>
        <p:nvSpPr>
          <p:cNvPr id="44" name="Google Shape;44;p43"/>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と説明">
  <p:cSld name="1_タイトルと説明">
    <p:spTree>
      <p:nvGrpSpPr>
        <p:cNvPr id="50" name="Shape 50"/>
        <p:cNvGrpSpPr/>
        <p:nvPr/>
      </p:nvGrpSpPr>
      <p:grpSpPr>
        <a:xfrm>
          <a:off x="0" y="0"/>
          <a:ext cx="0" cy="0"/>
          <a:chOff x="0" y="0"/>
          <a:chExt cx="0" cy="0"/>
        </a:xfrm>
      </p:grpSpPr>
      <p:sp>
        <p:nvSpPr>
          <p:cNvPr id="51" name="Google Shape;51;g2ea47916657_0_342"/>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algn="ctr">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2ea47916657_0_342"/>
          <p:cNvSpPr txBox="1"/>
          <p:nvPr>
            <p:ph idx="1" type="body"/>
          </p:nvPr>
        </p:nvSpPr>
        <p:spPr>
          <a:xfrm>
            <a:off x="612775" y="810000"/>
            <a:ext cx="7918500" cy="810000"/>
          </a:xfrm>
          <a:prstGeom prst="rect">
            <a:avLst/>
          </a:prstGeom>
          <a:noFill/>
          <a:ln>
            <a:noFill/>
          </a:ln>
        </p:spPr>
        <p:txBody>
          <a:bodyPr anchorCtr="0" anchor="t" bIns="36000" lIns="36000" spcFirstLastPara="1" rIns="36000" wrap="square" tIns="36000">
            <a:normAutofit/>
          </a:bodyPr>
          <a:lstStyle>
            <a:lvl1pPr indent="-228600" lvl="0" marL="457200" algn="l">
              <a:lnSpc>
                <a:spcPct val="150000"/>
              </a:lnSpc>
              <a:spcBef>
                <a:spcPts val="0"/>
              </a:spcBef>
              <a:spcAft>
                <a:spcPts val="0"/>
              </a:spcAft>
              <a:buClr>
                <a:schemeClr val="dk1"/>
              </a:buClr>
              <a:buSzPts val="1400"/>
              <a:buNone/>
              <a:defRPr sz="1400">
                <a:latin typeface="Arial"/>
                <a:ea typeface="Arial"/>
                <a:cs typeface="Arial"/>
                <a:sym typeface="Arial"/>
              </a:defRPr>
            </a:lvl1pPr>
            <a:lvl2pPr indent="-228600" lvl="1" marL="914400" algn="ctr">
              <a:lnSpc>
                <a:spcPct val="100000"/>
              </a:lnSpc>
              <a:spcBef>
                <a:spcPts val="500"/>
              </a:spcBef>
              <a:spcAft>
                <a:spcPts val="0"/>
              </a:spcAft>
              <a:buClr>
                <a:schemeClr val="dk1"/>
              </a:buClr>
              <a:buSzPts val="1400"/>
              <a:buNone/>
              <a:defRPr/>
            </a:lvl2pPr>
            <a:lvl3pPr indent="-228600" lvl="2" marL="1371600" algn="ctr">
              <a:lnSpc>
                <a:spcPct val="100000"/>
              </a:lnSpc>
              <a:spcBef>
                <a:spcPts val="500"/>
              </a:spcBef>
              <a:spcAft>
                <a:spcPts val="0"/>
              </a:spcAft>
              <a:buClr>
                <a:schemeClr val="dk1"/>
              </a:buClr>
              <a:buSzPts val="1400"/>
              <a:buNone/>
              <a:defRPr/>
            </a:lvl3pPr>
            <a:lvl4pPr indent="-228600" lvl="3" marL="1828800" algn="ctr">
              <a:lnSpc>
                <a:spcPct val="100000"/>
              </a:lnSpc>
              <a:spcBef>
                <a:spcPts val="500"/>
              </a:spcBef>
              <a:spcAft>
                <a:spcPts val="0"/>
              </a:spcAft>
              <a:buClr>
                <a:schemeClr val="dk1"/>
              </a:buClr>
              <a:buSzPts val="1200"/>
              <a:buNone/>
              <a:defRPr/>
            </a:lvl4pPr>
            <a:lvl5pPr indent="-228600" lvl="4" marL="2286000" algn="ctr">
              <a:lnSpc>
                <a:spcPct val="100000"/>
              </a:lnSpc>
              <a:spcBef>
                <a:spcPts val="500"/>
              </a:spcBef>
              <a:spcAft>
                <a:spcPts val="0"/>
              </a:spcAft>
              <a:buClr>
                <a:schemeClr val="dk1"/>
              </a:buClr>
              <a:buSzPts val="12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3" name="Google Shape;53;g2ea47916657_0_342"/>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54" name="Google Shape;54;g2ea47916657_0_342"/>
          <p:cNvSpPr txBox="1"/>
          <p:nvPr/>
        </p:nvSpPr>
        <p:spPr>
          <a:xfrm>
            <a:off x="6371225" y="4742586"/>
            <a:ext cx="2160000" cy="273900"/>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55" name="Google Shape;55;g2ea47916657_0_342"/>
          <p:cNvSpPr txBox="1"/>
          <p:nvPr/>
        </p:nvSpPr>
        <p:spPr>
          <a:xfrm>
            <a:off x="1727330" y="4775993"/>
            <a:ext cx="1869900" cy="2574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56" name="Google Shape;56;g2ea47916657_0_342"/>
          <p:cNvPicPr preferRelativeResize="0"/>
          <p:nvPr/>
        </p:nvPicPr>
        <p:blipFill rotWithShape="1">
          <a:blip r:embed="rId2">
            <a:alphaModFix/>
          </a:blip>
          <a:srcRect b="0" l="0" r="0" t="0"/>
          <a:stretch/>
        </p:blipFill>
        <p:spPr>
          <a:xfrm>
            <a:off x="147991" y="4782703"/>
            <a:ext cx="1375997" cy="264369"/>
          </a:xfrm>
          <a:prstGeom prst="rect">
            <a:avLst/>
          </a:prstGeom>
          <a:noFill/>
          <a:ln>
            <a:noFill/>
          </a:ln>
        </p:spPr>
      </p:pic>
      <p:sp>
        <p:nvSpPr>
          <p:cNvPr id="57" name="Google Shape;57;g2ea47916657_0_342"/>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表紙A" type="title">
  <p:cSld name="TITLE">
    <p:spTree>
      <p:nvGrpSpPr>
        <p:cNvPr id="58" name="Shape 58"/>
        <p:cNvGrpSpPr/>
        <p:nvPr/>
      </p:nvGrpSpPr>
      <p:grpSpPr>
        <a:xfrm>
          <a:off x="0" y="0"/>
          <a:ext cx="0" cy="0"/>
          <a:chOff x="0" y="0"/>
          <a:chExt cx="0" cy="0"/>
        </a:xfrm>
      </p:grpSpPr>
      <p:sp>
        <p:nvSpPr>
          <p:cNvPr id="59" name="Google Shape;59;g2ea47916657_0_336"/>
          <p:cNvSpPr/>
          <p:nvPr/>
        </p:nvSpPr>
        <p:spPr>
          <a:xfrm>
            <a:off x="0" y="1095941"/>
            <a:ext cx="9144000" cy="2700000"/>
          </a:xfrm>
          <a:prstGeom prst="rect">
            <a:avLst/>
          </a:prstGeom>
          <a:solidFill>
            <a:srgbClr val="46C0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 name="Google Shape;60;g2ea47916657_0_336"/>
          <p:cNvSpPr txBox="1"/>
          <p:nvPr>
            <p:ph type="ctrTitle"/>
          </p:nvPr>
        </p:nvSpPr>
        <p:spPr>
          <a:xfrm>
            <a:off x="1080000" y="2160002"/>
            <a:ext cx="3780000" cy="1039500"/>
          </a:xfrm>
          <a:prstGeom prst="rect">
            <a:avLst/>
          </a:prstGeom>
          <a:noFill/>
          <a:ln>
            <a:noFill/>
          </a:ln>
        </p:spPr>
        <p:txBody>
          <a:bodyPr anchorCtr="0" anchor="ctr" bIns="36000" lIns="36000" spcFirstLastPara="1" rIns="36000" wrap="square" tIns="36000">
            <a:normAutofit/>
          </a:bodyPr>
          <a:lstStyle>
            <a:lvl1pPr lvl="0" algn="ctr">
              <a:lnSpc>
                <a:spcPct val="100000"/>
              </a:lnSpc>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algn="l">
              <a:lnSpc>
                <a:spcPct val="100000"/>
              </a:lnSpc>
              <a:spcBef>
                <a:spcPts val="4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g2ea47916657_0_336"/>
          <p:cNvSpPr txBox="1"/>
          <p:nvPr>
            <p:ph idx="1" type="subTitle"/>
          </p:nvPr>
        </p:nvSpPr>
        <p:spPr>
          <a:xfrm>
            <a:off x="1080000" y="1620000"/>
            <a:ext cx="3780000" cy="540000"/>
          </a:xfrm>
          <a:prstGeom prst="rect">
            <a:avLst/>
          </a:prstGeom>
          <a:noFill/>
          <a:ln>
            <a:noFill/>
          </a:ln>
        </p:spPr>
        <p:txBody>
          <a:bodyPr anchorCtr="0" anchor="ctr" bIns="36000" lIns="36000" spcFirstLastPara="1" rIns="36000" wrap="square" tIns="36000">
            <a:normAutofit/>
          </a:bodyPr>
          <a:lstStyle>
            <a:lvl1pPr lvl="0" algn="ctr">
              <a:lnSpc>
                <a:spcPct val="100000"/>
              </a:lnSpc>
              <a:spcBef>
                <a:spcPts val="0"/>
              </a:spcBef>
              <a:spcAft>
                <a:spcPts val="0"/>
              </a:spcAft>
              <a:buClr>
                <a:schemeClr val="lt1"/>
              </a:buClr>
              <a:buSzPts val="1800"/>
              <a:buNone/>
              <a:defRPr b="0" sz="1800">
                <a:solidFill>
                  <a:schemeClr val="lt1"/>
                </a:solidFill>
                <a:latin typeface="Arial"/>
                <a:ea typeface="Arial"/>
                <a:cs typeface="Arial"/>
                <a:sym typeface="Aria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黒い背景に白い文字がある&#10;&#10;中程度の精度で自動的に生成された説明" id="62" name="Google Shape;62;g2ea47916657_0_336"/>
          <p:cNvPicPr preferRelativeResize="0"/>
          <p:nvPr/>
        </p:nvPicPr>
        <p:blipFill rotWithShape="1">
          <a:blip r:embed="rId2">
            <a:alphaModFix/>
          </a:blip>
          <a:srcRect b="0" l="0" r="0" t="0"/>
          <a:stretch/>
        </p:blipFill>
        <p:spPr>
          <a:xfrm>
            <a:off x="6802443" y="133615"/>
            <a:ext cx="2036744" cy="391318"/>
          </a:xfrm>
          <a:prstGeom prst="rect">
            <a:avLst/>
          </a:prstGeom>
          <a:noFill/>
          <a:ln>
            <a:noFill/>
          </a:ln>
        </p:spPr>
      </p:pic>
      <p:sp>
        <p:nvSpPr>
          <p:cNvPr id="63" name="Google Shape;63;g2ea47916657_0_336"/>
          <p:cNvSpPr txBox="1"/>
          <p:nvPr>
            <p:ph idx="11" type="ftr"/>
          </p:nvPr>
        </p:nvSpPr>
        <p:spPr>
          <a:xfrm>
            <a:off x="4226931" y="4812531"/>
            <a:ext cx="690000" cy="273900"/>
          </a:xfrm>
          <a:prstGeom prst="rect">
            <a:avLst/>
          </a:prstGeom>
          <a:noFill/>
          <a:ln>
            <a:noFill/>
          </a:ln>
        </p:spPr>
        <p:txBody>
          <a:bodyPr anchorCtr="0" anchor="ctr" bIns="36000" lIns="36000" spcFirstLastPara="1" rIns="36000" wrap="square" tIns="36000">
            <a:noAutofit/>
          </a:bodyPr>
          <a:lstStyle>
            <a:lvl1pPr lvl="0" algn="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ユーザー設定レイアウト">
  <p:cSld name="ユーザー設定レイアウト">
    <p:spTree>
      <p:nvGrpSpPr>
        <p:cNvPr id="64" name="Shape 64"/>
        <p:cNvGrpSpPr/>
        <p:nvPr/>
      </p:nvGrpSpPr>
      <p:grpSpPr>
        <a:xfrm>
          <a:off x="0" y="0"/>
          <a:ext cx="0" cy="0"/>
          <a:chOff x="0" y="0"/>
          <a:chExt cx="0" cy="0"/>
        </a:xfrm>
      </p:grpSpPr>
      <p:sp>
        <p:nvSpPr>
          <p:cNvPr id="65" name="Google Shape;65;g2ea47916657_0_350"/>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algn="ctr">
              <a:lnSpc>
                <a:spcPct val="90000"/>
              </a:lnSpc>
              <a:spcBef>
                <a:spcPts val="0"/>
              </a:spcBef>
              <a:spcAft>
                <a:spcPts val="0"/>
              </a:spcAft>
              <a:buSzPts val="20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g2ea47916657_0_350"/>
          <p:cNvSpPr txBox="1"/>
          <p:nvPr>
            <p:ph idx="11" type="ftr"/>
          </p:nvPr>
        </p:nvSpPr>
        <p:spPr>
          <a:xfrm>
            <a:off x="6466203" y="4775334"/>
            <a:ext cx="2160000" cy="273900"/>
          </a:xfrm>
          <a:prstGeom prst="rect">
            <a:avLst/>
          </a:prstGeom>
          <a:noFill/>
          <a:ln>
            <a:noFill/>
          </a:ln>
        </p:spPr>
        <p:txBody>
          <a:bodyPr anchorCtr="0" anchor="ctr" bIns="36000" lIns="36000" spcFirstLastPara="1" rIns="36000" wrap="square" tIns="360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g2ea47916657_0_350"/>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左寄せ）">
  <p:cSld name="タイトルのみ（左寄せ）">
    <p:spTree>
      <p:nvGrpSpPr>
        <p:cNvPr id="68" name="Shape 68"/>
        <p:cNvGrpSpPr/>
        <p:nvPr/>
      </p:nvGrpSpPr>
      <p:grpSpPr>
        <a:xfrm>
          <a:off x="0" y="0"/>
          <a:ext cx="0" cy="0"/>
          <a:chOff x="0" y="0"/>
          <a:chExt cx="0" cy="0"/>
        </a:xfrm>
      </p:grpSpPr>
      <p:sp>
        <p:nvSpPr>
          <p:cNvPr id="69" name="Google Shape;69;g2ea47916657_0_354"/>
          <p:cNvSpPr txBox="1"/>
          <p:nvPr>
            <p:ph type="title"/>
          </p:nvPr>
        </p:nvSpPr>
        <p:spPr>
          <a:xfrm>
            <a:off x="612000" y="270000"/>
            <a:ext cx="5400000" cy="270000"/>
          </a:xfrm>
          <a:prstGeom prst="rect">
            <a:avLst/>
          </a:prstGeom>
          <a:noFill/>
          <a:ln>
            <a:noFill/>
          </a:ln>
        </p:spPr>
        <p:txBody>
          <a:bodyPr anchorCtr="0" anchor="ctr" bIns="36000" lIns="36000" spcFirstLastPara="1" rIns="36000" wrap="square" tIns="36000">
            <a:normAutofit/>
          </a:bodyPr>
          <a:lstStyle>
            <a:lvl1pPr lvl="0" algn="l">
              <a:lnSpc>
                <a:spcPct val="90000"/>
              </a:lnSpc>
              <a:spcBef>
                <a:spcPts val="0"/>
              </a:spcBef>
              <a:spcAft>
                <a:spcPts val="0"/>
              </a:spcAft>
              <a:buClr>
                <a:schemeClr val="dk1"/>
              </a:buClr>
              <a:buSzPts val="2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0" name="Google Shape;70;g2ea47916657_0_354"/>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71" name="Google Shape;71;g2ea47916657_0_354"/>
          <p:cNvSpPr txBox="1"/>
          <p:nvPr/>
        </p:nvSpPr>
        <p:spPr>
          <a:xfrm>
            <a:off x="6371225" y="4742586"/>
            <a:ext cx="2160000" cy="273900"/>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72" name="Google Shape;72;g2ea47916657_0_354"/>
          <p:cNvSpPr txBox="1"/>
          <p:nvPr/>
        </p:nvSpPr>
        <p:spPr>
          <a:xfrm>
            <a:off x="1727330" y="4775993"/>
            <a:ext cx="1869900" cy="2574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73" name="Google Shape;73;g2ea47916657_0_354"/>
          <p:cNvPicPr preferRelativeResize="0"/>
          <p:nvPr/>
        </p:nvPicPr>
        <p:blipFill rotWithShape="1">
          <a:blip r:embed="rId2">
            <a:alphaModFix/>
          </a:blip>
          <a:srcRect b="0" l="0" r="0" t="0"/>
          <a:stretch/>
        </p:blipFill>
        <p:spPr>
          <a:xfrm>
            <a:off x="147991" y="4782703"/>
            <a:ext cx="1375997" cy="264369"/>
          </a:xfrm>
          <a:prstGeom prst="rect">
            <a:avLst/>
          </a:prstGeom>
          <a:noFill/>
          <a:ln>
            <a:noFill/>
          </a:ln>
        </p:spPr>
      </p:pic>
      <p:sp>
        <p:nvSpPr>
          <p:cNvPr id="74" name="Google Shape;74;g2ea47916657_0_354"/>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marR="0" rtl="0" algn="ctr">
              <a:lnSpc>
                <a:spcPct val="90000"/>
              </a:lnSpc>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628650" y="945000"/>
            <a:ext cx="7920000" cy="32400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1000"/>
              </a:spcBef>
              <a:spcAft>
                <a:spcPts val="0"/>
              </a:spcAft>
              <a:buClr>
                <a:schemeClr val="dk1"/>
              </a:buClr>
              <a:buSzPts val="1600"/>
              <a:buFont typeface="Noto Sans"/>
              <a:buChar char="●"/>
              <a:defRPr b="0" i="0" sz="1600" u="none" cap="none" strike="noStrike">
                <a:solidFill>
                  <a:schemeClr val="dk1"/>
                </a:solidFill>
                <a:latin typeface="Arial"/>
                <a:ea typeface="Arial"/>
                <a:cs typeface="Arial"/>
                <a:sym typeface="Arial"/>
              </a:defRPr>
            </a:lvl1pPr>
            <a:lvl2pPr indent="-317500" lvl="1" marL="9144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4"/>
          <p:cNvSpPr txBox="1"/>
          <p:nvPr>
            <p:ph idx="11" type="ftr"/>
          </p:nvPr>
        </p:nvSpPr>
        <p:spPr>
          <a:xfrm>
            <a:off x="6466203" y="4775334"/>
            <a:ext cx="2160000" cy="273844"/>
          </a:xfrm>
          <a:prstGeom prst="rect">
            <a:avLst/>
          </a:prstGeom>
          <a:noFill/>
          <a:ln>
            <a:noFill/>
          </a:ln>
        </p:spPr>
        <p:txBody>
          <a:bodyPr anchorCtr="0" anchor="ctr" bIns="36000" lIns="36000" spcFirstLastPara="1" rIns="36000" wrap="square" tIns="36000">
            <a:noAutofit/>
          </a:bodyPr>
          <a:lstStyle>
            <a:lvl1pPr lvl="0" marR="0" rtl="0" algn="r">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4"/>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g2ea47916657_0_331"/>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marR="0" rtl="0" algn="ctr">
              <a:lnSpc>
                <a:spcPct val="90000"/>
              </a:lnSpc>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g2ea47916657_0_331"/>
          <p:cNvSpPr txBox="1"/>
          <p:nvPr>
            <p:ph idx="1" type="body"/>
          </p:nvPr>
        </p:nvSpPr>
        <p:spPr>
          <a:xfrm>
            <a:off x="628650" y="945000"/>
            <a:ext cx="7920000" cy="32400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1000"/>
              </a:spcBef>
              <a:spcAft>
                <a:spcPts val="0"/>
              </a:spcAft>
              <a:buClr>
                <a:schemeClr val="dk1"/>
              </a:buClr>
              <a:buSzPts val="1600"/>
              <a:buFont typeface="Noto Sans"/>
              <a:buChar char="●"/>
              <a:defRPr b="0" i="0" sz="1600" u="none" cap="none" strike="noStrike">
                <a:solidFill>
                  <a:schemeClr val="dk1"/>
                </a:solidFill>
                <a:latin typeface="Arial"/>
                <a:ea typeface="Arial"/>
                <a:cs typeface="Arial"/>
                <a:sym typeface="Arial"/>
              </a:defRPr>
            </a:lvl1pPr>
            <a:lvl2pPr indent="-317500" lvl="1" marL="9144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 name="Google Shape;48;g2ea47916657_0_331"/>
          <p:cNvSpPr txBox="1"/>
          <p:nvPr>
            <p:ph idx="11" type="ftr"/>
          </p:nvPr>
        </p:nvSpPr>
        <p:spPr>
          <a:xfrm>
            <a:off x="6466203" y="4775334"/>
            <a:ext cx="2160000" cy="273900"/>
          </a:xfrm>
          <a:prstGeom prst="rect">
            <a:avLst/>
          </a:prstGeom>
          <a:noFill/>
          <a:ln>
            <a:noFill/>
          </a:ln>
        </p:spPr>
        <p:txBody>
          <a:bodyPr anchorCtr="0" anchor="ctr" bIns="36000" lIns="36000" spcFirstLastPara="1" rIns="36000" wrap="square" tIns="36000">
            <a:noAutofit/>
          </a:bodyPr>
          <a:lstStyle>
            <a:lvl1pPr lvl="0" marR="0" rtl="0" algn="r">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9" name="Google Shape;49;g2ea47916657_0_331"/>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g2ea47916657_0_367"/>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marR="0" rtl="0" algn="ctr">
              <a:lnSpc>
                <a:spcPct val="90000"/>
              </a:lnSpc>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g2ea47916657_0_367"/>
          <p:cNvSpPr txBox="1"/>
          <p:nvPr>
            <p:ph idx="1" type="body"/>
          </p:nvPr>
        </p:nvSpPr>
        <p:spPr>
          <a:xfrm>
            <a:off x="628650" y="945000"/>
            <a:ext cx="7920000" cy="32400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1000"/>
              </a:spcBef>
              <a:spcAft>
                <a:spcPts val="0"/>
              </a:spcAft>
              <a:buClr>
                <a:schemeClr val="dk1"/>
              </a:buClr>
              <a:buSzPts val="1600"/>
              <a:buFont typeface="Noto Sans"/>
              <a:buChar char="●"/>
              <a:defRPr b="0" i="0" sz="1600" u="none" cap="none" strike="noStrike">
                <a:solidFill>
                  <a:schemeClr val="dk1"/>
                </a:solidFill>
                <a:latin typeface="Arial"/>
                <a:ea typeface="Arial"/>
                <a:cs typeface="Arial"/>
                <a:sym typeface="Arial"/>
              </a:defRPr>
            </a:lvl1pPr>
            <a:lvl2pPr indent="-317500" lvl="1" marL="9144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4" name="Google Shape;84;g2ea47916657_0_367"/>
          <p:cNvSpPr txBox="1"/>
          <p:nvPr>
            <p:ph idx="11" type="ftr"/>
          </p:nvPr>
        </p:nvSpPr>
        <p:spPr>
          <a:xfrm>
            <a:off x="6466203" y="4775334"/>
            <a:ext cx="2160000" cy="273900"/>
          </a:xfrm>
          <a:prstGeom prst="rect">
            <a:avLst/>
          </a:prstGeom>
          <a:noFill/>
          <a:ln>
            <a:noFill/>
          </a:ln>
        </p:spPr>
        <p:txBody>
          <a:bodyPr anchorCtr="0" anchor="ctr" bIns="36000" lIns="36000" spcFirstLastPara="1" rIns="36000" wrap="square" tIns="36000">
            <a:noAutofit/>
          </a:bodyPr>
          <a:lstStyle>
            <a:lvl1pPr lvl="0" marR="0" rtl="0" algn="r">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5" name="Google Shape;85;g2ea47916657_0_367"/>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hyperlink" Target="https://qr.quel.j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36.png"/><Relationship Id="rId5" Type="http://schemas.openxmlformats.org/officeDocument/2006/relationships/image" Target="../media/image31.png"/><Relationship Id="rId6"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1.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slide" Target="/ppt/slides/slide6.xml"/><Relationship Id="rId4" Type="http://schemas.openxmlformats.org/officeDocument/2006/relationships/slide" Target="/ppt/slides/slide6.xml"/><Relationship Id="rId9" Type="http://schemas.openxmlformats.org/officeDocument/2006/relationships/slide" Target="/ppt/slides/slide8.xml"/><Relationship Id="rId5" Type="http://schemas.openxmlformats.org/officeDocument/2006/relationships/slide" Target="/ppt/slides/slide7.xml"/><Relationship Id="rId6" Type="http://schemas.openxmlformats.org/officeDocument/2006/relationships/slide" Target="/ppt/slides/slide7.xml"/><Relationship Id="rId7" Type="http://schemas.openxmlformats.org/officeDocument/2006/relationships/slide" Target="/ppt/slides/slide8.xml"/><Relationship Id="rId8" Type="http://schemas.openxmlformats.org/officeDocument/2006/relationships/slide" Target="/ppt/slides/slide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29.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g253a97c4b78_0_0"/>
          <p:cNvPicPr preferRelativeResize="0"/>
          <p:nvPr/>
        </p:nvPicPr>
        <p:blipFill rotWithShape="1">
          <a:blip r:embed="rId3">
            <a:alphaModFix/>
          </a:blip>
          <a:srcRect b="0" l="0" r="0" t="0"/>
          <a:stretch/>
        </p:blipFill>
        <p:spPr>
          <a:xfrm>
            <a:off x="5357995" y="1807329"/>
            <a:ext cx="3792693" cy="2525947"/>
          </a:xfrm>
          <a:prstGeom prst="rect">
            <a:avLst/>
          </a:prstGeom>
          <a:noFill/>
          <a:ln>
            <a:noFill/>
          </a:ln>
        </p:spPr>
      </p:pic>
      <p:pic>
        <p:nvPicPr>
          <p:cNvPr descr="グラフィカル ユーザー インターフェイス&#10;&#10;自動的に生成された説明" id="123" name="Google Shape;123;g253a97c4b78_0_0"/>
          <p:cNvPicPr preferRelativeResize="0"/>
          <p:nvPr/>
        </p:nvPicPr>
        <p:blipFill rotWithShape="1">
          <a:blip r:embed="rId4">
            <a:alphaModFix/>
          </a:blip>
          <a:srcRect b="25409" l="6653" r="27726" t="0"/>
          <a:stretch/>
        </p:blipFill>
        <p:spPr>
          <a:xfrm>
            <a:off x="6234416" y="2000362"/>
            <a:ext cx="2916275" cy="1963300"/>
          </a:xfrm>
          <a:prstGeom prst="rect">
            <a:avLst/>
          </a:prstGeom>
          <a:noFill/>
          <a:ln>
            <a:noFill/>
          </a:ln>
        </p:spPr>
      </p:pic>
      <p:grpSp>
        <p:nvGrpSpPr>
          <p:cNvPr id="124" name="Google Shape;124;g253a97c4b78_0_0"/>
          <p:cNvGrpSpPr/>
          <p:nvPr/>
        </p:nvGrpSpPr>
        <p:grpSpPr>
          <a:xfrm>
            <a:off x="6229592" y="2016973"/>
            <a:ext cx="2753113" cy="1053399"/>
            <a:chOff x="6559723" y="2583742"/>
            <a:chExt cx="2352686" cy="942555"/>
          </a:xfrm>
        </p:grpSpPr>
        <p:sp>
          <p:nvSpPr>
            <p:cNvPr id="125" name="Google Shape;125;g253a97c4b78_0_0"/>
            <p:cNvSpPr/>
            <p:nvPr/>
          </p:nvSpPr>
          <p:spPr>
            <a:xfrm>
              <a:off x="6559723" y="2583742"/>
              <a:ext cx="1329000" cy="246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6" name="Google Shape;126;g253a97c4b78_0_0"/>
            <p:cNvSpPr/>
            <p:nvPr/>
          </p:nvSpPr>
          <p:spPr>
            <a:xfrm>
              <a:off x="7759509" y="3393097"/>
              <a:ext cx="1152900" cy="13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黒い背景に白い文字がある&#10;&#10;低い精度で自動的に生成された説明" id="127" name="Google Shape;127;g253a97c4b78_0_0"/>
            <p:cNvPicPr preferRelativeResize="0"/>
            <p:nvPr/>
          </p:nvPicPr>
          <p:blipFill rotWithShape="1">
            <a:blip r:embed="rId5">
              <a:alphaModFix/>
            </a:blip>
            <a:srcRect b="0" l="0" r="0" t="0"/>
            <a:stretch/>
          </p:blipFill>
          <p:spPr>
            <a:xfrm>
              <a:off x="6617133" y="2649281"/>
              <a:ext cx="748958" cy="144597"/>
            </a:xfrm>
            <a:prstGeom prst="rect">
              <a:avLst/>
            </a:prstGeom>
            <a:noFill/>
            <a:ln>
              <a:noFill/>
            </a:ln>
          </p:spPr>
        </p:pic>
        <p:pic>
          <p:nvPicPr>
            <p:cNvPr id="128" name="Google Shape;128;g253a97c4b78_0_0"/>
            <p:cNvPicPr preferRelativeResize="0"/>
            <p:nvPr/>
          </p:nvPicPr>
          <p:blipFill rotWithShape="1">
            <a:blip r:embed="rId6">
              <a:alphaModFix/>
            </a:blip>
            <a:srcRect b="0" l="0" r="0" t="0"/>
            <a:stretch/>
          </p:blipFill>
          <p:spPr>
            <a:xfrm>
              <a:off x="7753379" y="3330409"/>
              <a:ext cx="778634" cy="187905"/>
            </a:xfrm>
            <a:prstGeom prst="rect">
              <a:avLst/>
            </a:prstGeom>
            <a:noFill/>
            <a:ln>
              <a:noFill/>
            </a:ln>
          </p:spPr>
        </p:pic>
      </p:grpSp>
      <p:pic>
        <p:nvPicPr>
          <p:cNvPr id="129" name="Google Shape;129;g253a97c4b78_0_0"/>
          <p:cNvPicPr preferRelativeResize="0"/>
          <p:nvPr/>
        </p:nvPicPr>
        <p:blipFill rotWithShape="1">
          <a:blip r:embed="rId7">
            <a:alphaModFix/>
          </a:blip>
          <a:srcRect b="0" l="0" r="0" t="0"/>
          <a:stretch/>
        </p:blipFill>
        <p:spPr>
          <a:xfrm>
            <a:off x="6296689" y="2589276"/>
            <a:ext cx="876422" cy="104790"/>
          </a:xfrm>
          <a:prstGeom prst="rect">
            <a:avLst/>
          </a:prstGeom>
          <a:noFill/>
          <a:ln>
            <a:noFill/>
          </a:ln>
        </p:spPr>
      </p:pic>
      <p:sp>
        <p:nvSpPr>
          <p:cNvPr id="130" name="Google Shape;130;g253a97c4b78_0_0"/>
          <p:cNvSpPr/>
          <p:nvPr/>
        </p:nvSpPr>
        <p:spPr>
          <a:xfrm>
            <a:off x="-765909" y="1837769"/>
            <a:ext cx="7500900" cy="885900"/>
          </a:xfrm>
          <a:prstGeom prst="rect">
            <a:avLst/>
          </a:prstGeom>
          <a:noFill/>
          <a:ln>
            <a:noFill/>
          </a:ln>
        </p:spPr>
        <p:txBody>
          <a:bodyPr anchorCtr="0" anchor="ctr" bIns="36000" lIns="36000" spcFirstLastPara="1" rIns="36000" wrap="square" tIns="36000">
            <a:noAutofit/>
          </a:bodyPr>
          <a:lstStyle/>
          <a:p>
            <a:pPr indent="0" lvl="0" marL="0" marR="0" rtl="0" algn="ctr">
              <a:lnSpc>
                <a:spcPct val="150000"/>
              </a:lnSpc>
              <a:spcBef>
                <a:spcPts val="0"/>
              </a:spcBef>
              <a:spcAft>
                <a:spcPts val="0"/>
              </a:spcAft>
              <a:buClr>
                <a:srgbClr val="000000"/>
              </a:buClr>
              <a:buSzPts val="2400"/>
              <a:buFont typeface="Arial"/>
              <a:buNone/>
            </a:pPr>
            <a:r>
              <a:rPr b="1" i="0" lang="ja-JP" sz="2400" u="none" cap="none" strike="noStrike">
                <a:solidFill>
                  <a:schemeClr val="lt1"/>
                </a:solidFill>
                <a:latin typeface="Arial"/>
                <a:ea typeface="Arial"/>
                <a:cs typeface="Arial"/>
                <a:sym typeface="Arial"/>
              </a:rPr>
              <a:t>ストレスチェックガイド</a:t>
            </a:r>
            <a:endParaRPr b="1" i="0" sz="2400" u="none" cap="none" strike="noStrike">
              <a:solidFill>
                <a:schemeClr val="lt1"/>
              </a:solidFill>
              <a:latin typeface="Arial"/>
              <a:ea typeface="Arial"/>
              <a:cs typeface="Arial"/>
              <a:sym typeface="Arial"/>
            </a:endParaRPr>
          </a:p>
        </p:txBody>
      </p:sp>
      <p:sp>
        <p:nvSpPr>
          <p:cNvPr id="131" name="Google Shape;131;g253a97c4b78_0_0"/>
          <p:cNvSpPr txBox="1"/>
          <p:nvPr/>
        </p:nvSpPr>
        <p:spPr>
          <a:xfrm>
            <a:off x="627084" y="2585599"/>
            <a:ext cx="4714800" cy="537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lt1"/>
              </a:buClr>
              <a:buSzPts val="1600"/>
              <a:buFont typeface="Noto Sans"/>
              <a:buNone/>
            </a:pPr>
            <a:r>
              <a:rPr b="0" i="0" lang="ja-JP" sz="1600" u="none" cap="none" strike="noStrike">
                <a:solidFill>
                  <a:schemeClr val="lt1"/>
                </a:solidFill>
                <a:latin typeface="Arial"/>
                <a:ea typeface="Arial"/>
                <a:cs typeface="Arial"/>
                <a:sym typeface="Arial"/>
              </a:rPr>
              <a:t>～受検前までにやること～</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600"/>
              <a:buFont typeface="Noto Sans"/>
              <a:buNone/>
            </a:pPr>
            <a:r>
              <a:rPr b="0" i="0" lang="ja-JP" sz="1600" u="none" cap="none" strike="noStrike">
                <a:solidFill>
                  <a:schemeClr val="lt1"/>
                </a:solidFill>
                <a:latin typeface="Arial"/>
                <a:ea typeface="Arial"/>
                <a:cs typeface="Arial"/>
                <a:sym typeface="Arial"/>
              </a:rPr>
              <a:t>管理者様向け</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ea47916657_0_249"/>
          <p:cNvSpPr txBox="1"/>
          <p:nvPr>
            <p:ph type="title"/>
          </p:nvPr>
        </p:nvSpPr>
        <p:spPr>
          <a:xfrm>
            <a:off x="612000" y="1938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補足：手動による受検案内の送付</a:t>
            </a:r>
            <a:endParaRPr/>
          </a:p>
        </p:txBody>
      </p:sp>
      <p:sp>
        <p:nvSpPr>
          <p:cNvPr id="274" name="Google Shape;274;g2ea47916657_0_249"/>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275" name="Google Shape;275;g2ea47916657_0_249"/>
          <p:cNvSpPr txBox="1"/>
          <p:nvPr/>
        </p:nvSpPr>
        <p:spPr>
          <a:xfrm>
            <a:off x="2532603" y="5555521"/>
            <a:ext cx="3137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▶︎メンバーの検索やラベルの選択で対象を絞り込むことができます。</a:t>
            </a:r>
            <a:endParaRPr b="0" i="0" sz="1200" u="none" cap="none" strike="noStrike">
              <a:solidFill>
                <a:srgbClr val="000000"/>
              </a:solidFill>
              <a:latin typeface="Arial"/>
              <a:ea typeface="Arial"/>
              <a:cs typeface="Arial"/>
              <a:sym typeface="Arial"/>
            </a:endParaRPr>
          </a:p>
        </p:txBody>
      </p:sp>
      <p:sp>
        <p:nvSpPr>
          <p:cNvPr id="276" name="Google Shape;276;g2ea47916657_0_249"/>
          <p:cNvSpPr txBox="1"/>
          <p:nvPr/>
        </p:nvSpPr>
        <p:spPr>
          <a:xfrm>
            <a:off x="6310355" y="5555535"/>
            <a:ext cx="2998800" cy="461700"/>
          </a:xfrm>
          <a:prstGeom prst="rect">
            <a:avLst/>
          </a:prstGeom>
          <a:noFill/>
          <a:ln cap="flat" cmpd="sng" w="25400">
            <a:solidFill>
              <a:srgbClr val="00ACBA"/>
            </a:solidFill>
            <a:prstDash val="dot"/>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未受検者をラベルで絞り込んで抽出し、受検勧奨メールの送信も可能です。</a:t>
            </a:r>
            <a:endParaRPr b="0" i="0" sz="1400" u="none" cap="none" strike="noStrike">
              <a:solidFill>
                <a:srgbClr val="000000"/>
              </a:solidFill>
              <a:latin typeface="Arial"/>
              <a:ea typeface="Arial"/>
              <a:cs typeface="Arial"/>
              <a:sym typeface="Arial"/>
            </a:endParaRPr>
          </a:p>
        </p:txBody>
      </p:sp>
      <p:sp>
        <p:nvSpPr>
          <p:cNvPr id="277" name="Google Shape;277;g2ea47916657_0_249"/>
          <p:cNvSpPr txBox="1"/>
          <p:nvPr/>
        </p:nvSpPr>
        <p:spPr>
          <a:xfrm>
            <a:off x="6202654" y="5326533"/>
            <a:ext cx="23574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ACBA"/>
                </a:solidFill>
                <a:latin typeface="Arial"/>
                <a:ea typeface="Arial"/>
                <a:cs typeface="Arial"/>
                <a:sym typeface="Arial"/>
              </a:rPr>
              <a:t>◎ワンポイントアドバイス</a:t>
            </a:r>
            <a:endParaRPr b="1" i="0" sz="1000" u="none" cap="none" strike="noStrike">
              <a:solidFill>
                <a:srgbClr val="00ACBA"/>
              </a:solidFill>
              <a:latin typeface="Arial"/>
              <a:ea typeface="Arial"/>
              <a:cs typeface="Arial"/>
              <a:sym typeface="Arial"/>
            </a:endParaRPr>
          </a:p>
        </p:txBody>
      </p:sp>
      <p:pic>
        <p:nvPicPr>
          <p:cNvPr descr="グラフィカル ユーザー インターフェイス, アプリケーション&#10;&#10;自動的に生成された説明" id="278" name="Google Shape;278;g2ea47916657_0_249"/>
          <p:cNvPicPr preferRelativeResize="0"/>
          <p:nvPr/>
        </p:nvPicPr>
        <p:blipFill rotWithShape="1">
          <a:blip r:embed="rId3">
            <a:alphaModFix/>
          </a:blip>
          <a:srcRect b="0" l="0" r="0" t="0"/>
          <a:stretch/>
        </p:blipFill>
        <p:spPr>
          <a:xfrm>
            <a:off x="1605782" y="2505088"/>
            <a:ext cx="4393842" cy="594800"/>
          </a:xfrm>
          <a:prstGeom prst="rect">
            <a:avLst/>
          </a:prstGeom>
          <a:noFill/>
          <a:ln>
            <a:noFill/>
          </a:ln>
          <a:effectLst>
            <a:outerShdw blurRad="50800" rotWithShape="0" algn="tl" dir="2700000" dist="38100">
              <a:srgbClr val="000000">
                <a:alpha val="40000"/>
              </a:srgbClr>
            </a:outerShdw>
          </a:effectLst>
        </p:spPr>
      </p:pic>
      <p:pic>
        <p:nvPicPr>
          <p:cNvPr descr="グラフィカル ユーザー インターフェイス&#10;&#10;自動的に生成された説明" id="279" name="Google Shape;279;g2ea47916657_0_249"/>
          <p:cNvPicPr preferRelativeResize="0"/>
          <p:nvPr/>
        </p:nvPicPr>
        <p:blipFill rotWithShape="1">
          <a:blip r:embed="rId4">
            <a:alphaModFix/>
          </a:blip>
          <a:srcRect b="13523" l="0" r="0" t="0"/>
          <a:stretch/>
        </p:blipFill>
        <p:spPr>
          <a:xfrm>
            <a:off x="1628633" y="591259"/>
            <a:ext cx="4319436" cy="1955392"/>
          </a:xfrm>
          <a:prstGeom prst="rect">
            <a:avLst/>
          </a:prstGeom>
          <a:noFill/>
          <a:ln>
            <a:noFill/>
          </a:ln>
        </p:spPr>
      </p:pic>
      <p:sp>
        <p:nvSpPr>
          <p:cNvPr id="280" name="Google Shape;280;g2ea47916657_0_249"/>
          <p:cNvSpPr/>
          <p:nvPr/>
        </p:nvSpPr>
        <p:spPr>
          <a:xfrm>
            <a:off x="1624616" y="1618834"/>
            <a:ext cx="193800" cy="1845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cxnSp>
        <p:nvCxnSpPr>
          <p:cNvPr id="281" name="Google Shape;281;g2ea47916657_0_249"/>
          <p:cNvCxnSpPr>
            <a:stCxn id="282" idx="2"/>
          </p:cNvCxnSpPr>
          <p:nvPr/>
        </p:nvCxnSpPr>
        <p:spPr>
          <a:xfrm flipH="1">
            <a:off x="2271941" y="1797934"/>
            <a:ext cx="5700" cy="710700"/>
          </a:xfrm>
          <a:prstGeom prst="straightConnector1">
            <a:avLst/>
          </a:prstGeom>
          <a:noFill/>
          <a:ln cap="flat" cmpd="sng" w="19050">
            <a:solidFill>
              <a:srgbClr val="FFC000"/>
            </a:solidFill>
            <a:prstDash val="solid"/>
            <a:miter lim="800000"/>
            <a:headEnd len="sm" w="sm" type="none"/>
            <a:tailEnd len="med" w="med" type="triangle"/>
          </a:ln>
        </p:spPr>
      </p:cxnSp>
      <p:sp>
        <p:nvSpPr>
          <p:cNvPr id="283" name="Google Shape;283;g2ea47916657_0_249"/>
          <p:cNvSpPr/>
          <p:nvPr/>
        </p:nvSpPr>
        <p:spPr>
          <a:xfrm>
            <a:off x="4751567" y="782041"/>
            <a:ext cx="1196400" cy="151500"/>
          </a:xfrm>
          <a:prstGeom prst="rect">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S PGothic"/>
              <a:ea typeface="MS PGothic"/>
              <a:cs typeface="MS PGothic"/>
              <a:sym typeface="MS PGothic"/>
            </a:endParaRPr>
          </a:p>
        </p:txBody>
      </p:sp>
      <p:sp>
        <p:nvSpPr>
          <p:cNvPr id="282" name="Google Shape;282;g2ea47916657_0_249"/>
          <p:cNvSpPr/>
          <p:nvPr/>
        </p:nvSpPr>
        <p:spPr>
          <a:xfrm>
            <a:off x="1807091" y="1618834"/>
            <a:ext cx="941100" cy="1791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pic>
        <p:nvPicPr>
          <p:cNvPr descr="テキスト, ホワイトボード&#10;&#10;自動的に生成された説明" id="284" name="Google Shape;284;g2ea47916657_0_249"/>
          <p:cNvPicPr preferRelativeResize="0"/>
          <p:nvPr/>
        </p:nvPicPr>
        <p:blipFill rotWithShape="1">
          <a:blip r:embed="rId5">
            <a:alphaModFix/>
          </a:blip>
          <a:srcRect b="0" l="0" r="0" t="0"/>
          <a:stretch/>
        </p:blipFill>
        <p:spPr>
          <a:xfrm>
            <a:off x="1997725" y="3179082"/>
            <a:ext cx="4011000" cy="542993"/>
          </a:xfrm>
          <a:prstGeom prst="rect">
            <a:avLst/>
          </a:prstGeom>
          <a:noFill/>
          <a:ln>
            <a:noFill/>
          </a:ln>
          <a:effectLst>
            <a:outerShdw blurRad="50800" rotWithShape="0" algn="tl" dir="2700000" dist="38100">
              <a:srgbClr val="000000">
                <a:alpha val="40000"/>
              </a:srgbClr>
            </a:outerShdw>
          </a:effectLst>
        </p:spPr>
      </p:pic>
      <p:sp>
        <p:nvSpPr>
          <p:cNvPr id="285" name="Google Shape;285;g2ea47916657_0_249"/>
          <p:cNvSpPr/>
          <p:nvPr/>
        </p:nvSpPr>
        <p:spPr>
          <a:xfrm>
            <a:off x="3047701" y="1622868"/>
            <a:ext cx="849300" cy="1713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cxnSp>
        <p:nvCxnSpPr>
          <p:cNvPr id="286" name="Google Shape;286;g2ea47916657_0_249"/>
          <p:cNvCxnSpPr>
            <a:endCxn id="284" idx="0"/>
          </p:cNvCxnSpPr>
          <p:nvPr/>
        </p:nvCxnSpPr>
        <p:spPr>
          <a:xfrm>
            <a:off x="3202525" y="1799082"/>
            <a:ext cx="800700" cy="1380000"/>
          </a:xfrm>
          <a:prstGeom prst="straightConnector1">
            <a:avLst/>
          </a:prstGeom>
          <a:noFill/>
          <a:ln cap="flat" cmpd="sng" w="19050">
            <a:solidFill>
              <a:srgbClr val="FFC000"/>
            </a:solidFill>
            <a:prstDash val="solid"/>
            <a:miter lim="800000"/>
            <a:headEnd len="sm" w="sm" type="none"/>
            <a:tailEnd len="med" w="med" type="triangle"/>
          </a:ln>
        </p:spPr>
      </p:cxnSp>
      <p:cxnSp>
        <p:nvCxnSpPr>
          <p:cNvPr id="287" name="Google Shape;287;g2ea47916657_0_249"/>
          <p:cNvCxnSpPr/>
          <p:nvPr/>
        </p:nvCxnSpPr>
        <p:spPr>
          <a:xfrm>
            <a:off x="1797218" y="3823440"/>
            <a:ext cx="4011000" cy="0"/>
          </a:xfrm>
          <a:prstGeom prst="straightConnector1">
            <a:avLst/>
          </a:prstGeom>
          <a:noFill/>
          <a:ln cap="flat" cmpd="sng" w="9525">
            <a:solidFill>
              <a:srgbClr val="AFAFAF"/>
            </a:solidFill>
            <a:prstDash val="lgDash"/>
            <a:miter lim="800000"/>
            <a:headEnd len="sm" w="sm" type="none"/>
            <a:tailEnd len="sm" w="sm" type="none"/>
          </a:ln>
        </p:spPr>
      </p:cxnSp>
      <p:cxnSp>
        <p:nvCxnSpPr>
          <p:cNvPr id="288" name="Google Shape;288;g2ea47916657_0_249"/>
          <p:cNvCxnSpPr/>
          <p:nvPr/>
        </p:nvCxnSpPr>
        <p:spPr>
          <a:xfrm flipH="1" rot="-5400000">
            <a:off x="2836753" y="3884822"/>
            <a:ext cx="399600" cy="297900"/>
          </a:xfrm>
          <a:prstGeom prst="bentConnector2">
            <a:avLst/>
          </a:prstGeom>
          <a:noFill/>
          <a:ln cap="flat" cmpd="sng" w="9525">
            <a:solidFill>
              <a:srgbClr val="1B224C"/>
            </a:solidFill>
            <a:prstDash val="solid"/>
            <a:miter lim="800000"/>
            <a:headEnd len="sm" w="sm" type="none"/>
            <a:tailEnd len="med" w="med" type="triangle"/>
          </a:ln>
        </p:spPr>
      </p:cxnSp>
      <p:pic>
        <p:nvPicPr>
          <p:cNvPr descr="グラフィカル ユーザー インターフェイス, テキスト, アプリケーション&#10;&#10;自動的に生成された説明" id="289" name="Google Shape;289;g2ea47916657_0_249"/>
          <p:cNvPicPr preferRelativeResize="0"/>
          <p:nvPr/>
        </p:nvPicPr>
        <p:blipFill rotWithShape="1">
          <a:blip r:embed="rId6">
            <a:alphaModFix/>
          </a:blip>
          <a:srcRect b="0" l="0" r="0" t="0"/>
          <a:stretch/>
        </p:blipFill>
        <p:spPr>
          <a:xfrm>
            <a:off x="3355243" y="3913433"/>
            <a:ext cx="2263240" cy="752634"/>
          </a:xfrm>
          <a:prstGeom prst="rect">
            <a:avLst/>
          </a:prstGeom>
          <a:noFill/>
          <a:ln>
            <a:noFill/>
          </a:ln>
          <a:effectLst>
            <a:outerShdw blurRad="50800" rotWithShape="0" algn="tl" dir="2700000" dist="38100">
              <a:srgbClr val="000000">
                <a:alpha val="40000"/>
              </a:srgbClr>
            </a:outerShdw>
          </a:effectLst>
        </p:spPr>
      </p:pic>
      <p:grpSp>
        <p:nvGrpSpPr>
          <p:cNvPr id="290" name="Google Shape;290;g2ea47916657_0_249"/>
          <p:cNvGrpSpPr/>
          <p:nvPr/>
        </p:nvGrpSpPr>
        <p:grpSpPr>
          <a:xfrm>
            <a:off x="97985" y="610888"/>
            <a:ext cx="1471548" cy="3760765"/>
            <a:chOff x="140231" y="800622"/>
            <a:chExt cx="1986699" cy="4760462"/>
          </a:xfrm>
        </p:grpSpPr>
        <p:pic>
          <p:nvPicPr>
            <p:cNvPr id="291" name="Google Shape;291;g2ea47916657_0_249"/>
            <p:cNvPicPr preferRelativeResize="0"/>
            <p:nvPr/>
          </p:nvPicPr>
          <p:blipFill rotWithShape="1">
            <a:blip r:embed="rId7">
              <a:alphaModFix/>
            </a:blip>
            <a:srcRect b="0" l="0" r="0" t="0"/>
            <a:stretch/>
          </p:blipFill>
          <p:spPr>
            <a:xfrm>
              <a:off x="140231" y="800622"/>
              <a:ext cx="1986699" cy="4760462"/>
            </a:xfrm>
            <a:prstGeom prst="rect">
              <a:avLst/>
            </a:prstGeom>
            <a:noFill/>
            <a:ln>
              <a:noFill/>
            </a:ln>
          </p:spPr>
        </p:pic>
        <p:sp>
          <p:nvSpPr>
            <p:cNvPr id="292" name="Google Shape;292;g2ea47916657_0_249"/>
            <p:cNvSpPr/>
            <p:nvPr/>
          </p:nvSpPr>
          <p:spPr>
            <a:xfrm>
              <a:off x="192001" y="2788549"/>
              <a:ext cx="1460400" cy="2499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293" name="Google Shape;293;g2ea47916657_0_249"/>
            <p:cNvSpPr/>
            <p:nvPr/>
          </p:nvSpPr>
          <p:spPr>
            <a:xfrm>
              <a:off x="1854815" y="2484163"/>
              <a:ext cx="231600" cy="2499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grpSp>
      <p:grpSp>
        <p:nvGrpSpPr>
          <p:cNvPr id="294" name="Google Shape;294;g2ea47916657_0_249"/>
          <p:cNvGrpSpPr/>
          <p:nvPr/>
        </p:nvGrpSpPr>
        <p:grpSpPr>
          <a:xfrm>
            <a:off x="5838431" y="537995"/>
            <a:ext cx="3522923" cy="4493400"/>
            <a:chOff x="5762231" y="537995"/>
            <a:chExt cx="3522923" cy="4493400"/>
          </a:xfrm>
        </p:grpSpPr>
        <p:sp>
          <p:nvSpPr>
            <p:cNvPr id="295" name="Google Shape;295;g2ea47916657_0_249"/>
            <p:cNvSpPr txBox="1"/>
            <p:nvPr/>
          </p:nvSpPr>
          <p:spPr>
            <a:xfrm>
              <a:off x="6246175" y="3971855"/>
              <a:ext cx="184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B224C"/>
                </a:solidFill>
                <a:latin typeface="MS PGothic"/>
                <a:ea typeface="MS PGothic"/>
                <a:cs typeface="MS PGothic"/>
                <a:sym typeface="MS PGothic"/>
              </a:endParaRPr>
            </a:p>
          </p:txBody>
        </p:sp>
        <p:sp>
          <p:nvSpPr>
            <p:cNvPr id="296" name="Google Shape;296;g2ea47916657_0_249"/>
            <p:cNvSpPr/>
            <p:nvPr/>
          </p:nvSpPr>
          <p:spPr>
            <a:xfrm>
              <a:off x="5762231" y="537995"/>
              <a:ext cx="3165600" cy="4493400"/>
            </a:xfrm>
            <a:prstGeom prst="rect">
              <a:avLst/>
            </a:prstGeom>
            <a:noFill/>
            <a:ln>
              <a:noFill/>
            </a:ln>
          </p:spPr>
          <p:txBody>
            <a:bodyPr anchorCtr="0" anchor="t" bIns="45700" lIns="91425" spcFirstLastPara="1" rIns="91425" wrap="square" tIns="45700">
              <a:noAutofit/>
            </a:bodyPr>
            <a:lstStyle/>
            <a:p>
              <a:pPr indent="-167049" lvl="0" marL="457200" marR="0" rtl="0" algn="l">
                <a:lnSpc>
                  <a:spcPct val="100000"/>
                </a:lnSpc>
                <a:spcBef>
                  <a:spcPts val="0"/>
                </a:spcBef>
                <a:spcAft>
                  <a:spcPts val="0"/>
                </a:spcAft>
                <a:buClr>
                  <a:srgbClr val="1B224C"/>
                </a:buClr>
                <a:buSzPts val="1100"/>
                <a:buFont typeface="Arial"/>
                <a:buAutoNum type="arabicPeriod"/>
              </a:pPr>
              <a:r>
                <a:rPr b="1" i="0" lang="ja-JP" sz="1100" u="none" cap="none" strike="noStrike">
                  <a:solidFill>
                    <a:srgbClr val="1B224C"/>
                  </a:solidFill>
                  <a:latin typeface="Arial"/>
                  <a:ea typeface="Arial"/>
                  <a:cs typeface="Arial"/>
                  <a:sym typeface="Arial"/>
                </a:rPr>
                <a:t>【対象を選びます】 </a:t>
              </a:r>
              <a:endParaRPr b="1" i="0" sz="1100" u="none" cap="none" strike="noStrike">
                <a:solidFill>
                  <a:srgbClr val="000000"/>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1B224C"/>
                  </a:solidFill>
                  <a:latin typeface="Arial"/>
                  <a:ea typeface="Arial"/>
                  <a:cs typeface="Arial"/>
                  <a:sym typeface="Arial"/>
                </a:rPr>
                <a:t>      2. 【雛形を選んで送信します】</a:t>
              </a:r>
              <a:endParaRPr b="1" i="0" sz="1100" u="none" cap="none" strike="noStrike">
                <a:solidFill>
                  <a:srgbClr val="000000"/>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1B224C"/>
                  </a:solidFill>
                  <a:latin typeface="Arial"/>
                  <a:ea typeface="Arial"/>
                  <a:cs typeface="Arial"/>
                  <a:sym typeface="Arial"/>
                </a:rPr>
                <a:t>      3. OKを押して完了です。 </a:t>
              </a:r>
              <a:endParaRPr b="1" i="0" sz="1100" u="none" cap="none" strike="noStrike">
                <a:solidFill>
                  <a:srgbClr val="1B224C"/>
                </a:solidFill>
                <a:latin typeface="Arial"/>
                <a:ea typeface="Arial"/>
                <a:cs typeface="Arial"/>
                <a:sym typeface="Arial"/>
              </a:endParaRPr>
            </a:p>
          </p:txBody>
        </p:sp>
        <p:sp>
          <p:nvSpPr>
            <p:cNvPr id="297" name="Google Shape;297;g2ea47916657_0_249"/>
            <p:cNvSpPr/>
            <p:nvPr/>
          </p:nvSpPr>
          <p:spPr>
            <a:xfrm>
              <a:off x="6294900" y="772524"/>
              <a:ext cx="2963700" cy="185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1B224C"/>
                  </a:solidFill>
                  <a:latin typeface="Arial"/>
                  <a:ea typeface="Arial"/>
                  <a:cs typeface="Arial"/>
                  <a:sym typeface="Arial"/>
                </a:rPr>
                <a:t>全てのメンバーを選ぶ：</a:t>
              </a:r>
              <a:endParaRPr b="1"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左側一番上のチェックボックスを</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チェックします。</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ページに入りきらないメンバーも含め</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る場合は、「検索条件に一致する全て</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のメンバーを選択」をクリックします。</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1B224C"/>
                  </a:solidFill>
                  <a:latin typeface="Arial"/>
                  <a:ea typeface="Arial"/>
                  <a:cs typeface="Arial"/>
                  <a:sym typeface="Arial"/>
                </a:rPr>
                <a:t>一部のメンバーのみを選ぶ：</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社員番号の横のチェックボックスに</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チェックを入れます。</a:t>
              </a:r>
              <a:endParaRPr b="0" i="0" sz="1100" u="none" cap="none" strike="noStrike">
                <a:solidFill>
                  <a:srgbClr val="1B224C"/>
                </a:solidFill>
                <a:latin typeface="Arial"/>
                <a:ea typeface="Arial"/>
                <a:cs typeface="Arial"/>
                <a:sym typeface="Arial"/>
              </a:endParaRPr>
            </a:p>
          </p:txBody>
        </p:sp>
        <p:sp>
          <p:nvSpPr>
            <p:cNvPr id="298" name="Google Shape;298;g2ea47916657_0_249"/>
            <p:cNvSpPr/>
            <p:nvPr/>
          </p:nvSpPr>
          <p:spPr>
            <a:xfrm>
              <a:off x="6296554" y="2899455"/>
              <a:ext cx="2988600" cy="89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「選択したメンバーの操作を選択」より</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メールの種類を選択し、「メール雛形」</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を選択して実行をクリックします。</a:t>
              </a:r>
              <a:endParaRPr b="0" i="0" sz="1100" u="none" cap="none" strike="noStrike">
                <a:solidFill>
                  <a:srgbClr val="1B224C"/>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2ea47916657_0_279"/>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④QRコード準備（受検画面説明の設定）</a:t>
            </a:r>
            <a:endParaRPr/>
          </a:p>
        </p:txBody>
      </p:sp>
      <p:sp>
        <p:nvSpPr>
          <p:cNvPr id="305" name="Google Shape;305;g2ea47916657_0_279"/>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grpSp>
        <p:nvGrpSpPr>
          <p:cNvPr id="306" name="Google Shape;306;g2ea47916657_0_279"/>
          <p:cNvGrpSpPr/>
          <p:nvPr/>
        </p:nvGrpSpPr>
        <p:grpSpPr>
          <a:xfrm>
            <a:off x="239775" y="677400"/>
            <a:ext cx="4152999" cy="3445125"/>
            <a:chOff x="239775" y="677400"/>
            <a:chExt cx="4152999" cy="3445125"/>
          </a:xfrm>
        </p:grpSpPr>
        <p:pic>
          <p:nvPicPr>
            <p:cNvPr id="307" name="Google Shape;307;g2ea47916657_0_279"/>
            <p:cNvPicPr preferRelativeResize="0"/>
            <p:nvPr/>
          </p:nvPicPr>
          <p:blipFill rotWithShape="1">
            <a:blip r:embed="rId3">
              <a:alphaModFix/>
            </a:blip>
            <a:srcRect b="0" l="0" r="0" t="5050"/>
            <a:stretch/>
          </p:blipFill>
          <p:spPr>
            <a:xfrm>
              <a:off x="239775" y="677400"/>
              <a:ext cx="4152999" cy="3445125"/>
            </a:xfrm>
            <a:prstGeom prst="rect">
              <a:avLst/>
            </a:prstGeom>
            <a:noFill/>
            <a:ln>
              <a:noFill/>
            </a:ln>
            <a:effectLst>
              <a:outerShdw blurRad="50800" rotWithShape="0" algn="tl" dir="2700000" dist="38100">
                <a:srgbClr val="000000">
                  <a:alpha val="40000"/>
                </a:srgbClr>
              </a:outerShdw>
            </a:effectLst>
          </p:spPr>
        </p:pic>
        <p:sp>
          <p:nvSpPr>
            <p:cNvPr id="308" name="Google Shape;308;g2ea47916657_0_279"/>
            <p:cNvSpPr/>
            <p:nvPr/>
          </p:nvSpPr>
          <p:spPr>
            <a:xfrm>
              <a:off x="525925" y="2220450"/>
              <a:ext cx="3310500" cy="5640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grpSp>
      <p:sp>
        <p:nvSpPr>
          <p:cNvPr id="309" name="Google Shape;309;g2ea47916657_0_279"/>
          <p:cNvSpPr/>
          <p:nvPr/>
        </p:nvSpPr>
        <p:spPr>
          <a:xfrm>
            <a:off x="4533250" y="614075"/>
            <a:ext cx="5082300" cy="128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ja-JP" sz="1100" u="none" cap="none" strike="noStrike">
                <a:solidFill>
                  <a:srgbClr val="1B224C"/>
                </a:solidFill>
                <a:latin typeface="Arial"/>
                <a:ea typeface="Arial"/>
                <a:cs typeface="Arial"/>
                <a:sym typeface="Arial"/>
              </a:rPr>
              <a:t>【QRコード受検画面の説明】</a:t>
            </a:r>
            <a:endParaRPr b="1"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QRコードのログイン画面の説明文を変更できます。</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説明文の変更をしない場合には、サインイン画面にデフォルトの文章</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が表示されます。</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900" u="none" cap="none" strike="noStrike">
                <a:solidFill>
                  <a:schemeClr val="dk1"/>
                </a:solidFill>
                <a:latin typeface="Arial"/>
                <a:ea typeface="Arial"/>
                <a:cs typeface="Arial"/>
                <a:sym typeface="Arial"/>
              </a:rPr>
              <a:t>デフォルト：</a:t>
            </a:r>
            <a:r>
              <a:rPr b="1" i="0" lang="ja-JP" sz="900" u="none" cap="none" strike="noStrike">
                <a:solidFill>
                  <a:schemeClr val="dk1"/>
                </a:solidFill>
                <a:latin typeface="Arial"/>
                <a:ea typeface="Arial"/>
                <a:cs typeface="Arial"/>
                <a:sym typeface="Arial"/>
              </a:rPr>
              <a:t>ご本人照会を行いますので社員(職員)番号と誕生日を入力してください。</a:t>
            </a:r>
            <a:endParaRPr b="1" i="0" sz="900" u="none" cap="none" strike="noStrike">
              <a:solidFill>
                <a:schemeClr val="dk1"/>
              </a:solidFill>
              <a:latin typeface="Arial"/>
              <a:ea typeface="Arial"/>
              <a:cs typeface="Arial"/>
              <a:sym typeface="Arial"/>
            </a:endParaRPr>
          </a:p>
        </p:txBody>
      </p:sp>
      <p:cxnSp>
        <p:nvCxnSpPr>
          <p:cNvPr id="310" name="Google Shape;310;g2ea47916657_0_279"/>
          <p:cNvCxnSpPr/>
          <p:nvPr/>
        </p:nvCxnSpPr>
        <p:spPr>
          <a:xfrm flipH="1" rot="10800000">
            <a:off x="3859075" y="1655100"/>
            <a:ext cx="673500" cy="554700"/>
          </a:xfrm>
          <a:prstGeom prst="straightConnector1">
            <a:avLst/>
          </a:prstGeom>
          <a:noFill/>
          <a:ln cap="flat" cmpd="sng" w="19050">
            <a:solidFill>
              <a:srgbClr val="FFC000"/>
            </a:solidFill>
            <a:prstDash val="solid"/>
            <a:miter lim="800000"/>
            <a:headEnd len="sm" w="sm" type="none"/>
            <a:tailEnd len="med" w="med" type="triangle"/>
          </a:ln>
        </p:spPr>
      </p:cxnSp>
      <p:sp>
        <p:nvSpPr>
          <p:cNvPr id="311" name="Google Shape;311;g2ea47916657_0_279"/>
          <p:cNvSpPr txBox="1"/>
          <p:nvPr/>
        </p:nvSpPr>
        <p:spPr>
          <a:xfrm>
            <a:off x="6588516" y="259340"/>
            <a:ext cx="1355100" cy="29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FF0000"/>
                </a:solidFill>
                <a:latin typeface="Arial"/>
                <a:ea typeface="Arial"/>
                <a:cs typeface="Arial"/>
                <a:sym typeface="Arial"/>
              </a:rPr>
              <a:t>※QRコード受検用</a:t>
            </a:r>
            <a:endParaRPr b="1" i="0" sz="1000" u="none" cap="none" strike="noStrike">
              <a:solidFill>
                <a:srgbClr val="FF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ea47916657_0_291"/>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④QRコード準備（サインイン画面の確認方法）</a:t>
            </a:r>
            <a:endParaRPr/>
          </a:p>
        </p:txBody>
      </p:sp>
      <p:sp>
        <p:nvSpPr>
          <p:cNvPr id="318" name="Google Shape;318;g2ea47916657_0_291"/>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pic>
        <p:nvPicPr>
          <p:cNvPr id="319" name="Google Shape;319;g2ea47916657_0_291"/>
          <p:cNvPicPr preferRelativeResize="0"/>
          <p:nvPr/>
        </p:nvPicPr>
        <p:blipFill rotWithShape="1">
          <a:blip r:embed="rId3">
            <a:alphaModFix/>
          </a:blip>
          <a:srcRect b="0" l="0" r="0" t="0"/>
          <a:stretch/>
        </p:blipFill>
        <p:spPr>
          <a:xfrm>
            <a:off x="267900" y="861175"/>
            <a:ext cx="5350501" cy="2532300"/>
          </a:xfrm>
          <a:prstGeom prst="rect">
            <a:avLst/>
          </a:prstGeom>
          <a:noFill/>
          <a:ln>
            <a:noFill/>
          </a:ln>
        </p:spPr>
      </p:pic>
      <p:pic>
        <p:nvPicPr>
          <p:cNvPr id="320" name="Google Shape;320;g2ea47916657_0_291"/>
          <p:cNvPicPr preferRelativeResize="0"/>
          <p:nvPr/>
        </p:nvPicPr>
        <p:blipFill rotWithShape="1">
          <a:blip r:embed="rId4">
            <a:alphaModFix/>
          </a:blip>
          <a:srcRect b="0" l="0" r="0" t="0"/>
          <a:stretch/>
        </p:blipFill>
        <p:spPr>
          <a:xfrm>
            <a:off x="6173500" y="1124451"/>
            <a:ext cx="2736200" cy="3414776"/>
          </a:xfrm>
          <a:prstGeom prst="rect">
            <a:avLst/>
          </a:prstGeom>
          <a:noFill/>
          <a:ln>
            <a:noFill/>
          </a:ln>
        </p:spPr>
      </p:pic>
      <p:cxnSp>
        <p:nvCxnSpPr>
          <p:cNvPr id="321" name="Google Shape;321;g2ea47916657_0_291"/>
          <p:cNvCxnSpPr/>
          <p:nvPr/>
        </p:nvCxnSpPr>
        <p:spPr>
          <a:xfrm>
            <a:off x="4955863" y="3101425"/>
            <a:ext cx="1155900" cy="460800"/>
          </a:xfrm>
          <a:prstGeom prst="straightConnector1">
            <a:avLst/>
          </a:prstGeom>
          <a:noFill/>
          <a:ln cap="flat" cmpd="sng" w="19050">
            <a:solidFill>
              <a:srgbClr val="FFC000"/>
            </a:solidFill>
            <a:prstDash val="solid"/>
            <a:miter lim="800000"/>
            <a:headEnd len="sm" w="sm" type="none"/>
            <a:tailEnd len="med" w="med" type="triangle"/>
          </a:ln>
        </p:spPr>
      </p:cxnSp>
      <p:sp>
        <p:nvSpPr>
          <p:cNvPr id="322" name="Google Shape;322;g2ea47916657_0_291"/>
          <p:cNvSpPr/>
          <p:nvPr/>
        </p:nvSpPr>
        <p:spPr>
          <a:xfrm>
            <a:off x="5286297" y="2831588"/>
            <a:ext cx="231600" cy="2499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323" name="Google Shape;323;g2ea47916657_0_291"/>
          <p:cNvSpPr/>
          <p:nvPr/>
        </p:nvSpPr>
        <p:spPr>
          <a:xfrm>
            <a:off x="4361850" y="2864149"/>
            <a:ext cx="725100" cy="1848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324" name="Google Shape;324;g2ea47916657_0_291"/>
          <p:cNvSpPr/>
          <p:nvPr/>
        </p:nvSpPr>
        <p:spPr>
          <a:xfrm>
            <a:off x="344100" y="3465650"/>
            <a:ext cx="5082300" cy="113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前ページでサインイン</a:t>
            </a:r>
            <a:r>
              <a:rPr b="0" i="0" lang="ja-JP" sz="1100" u="none" cap="none" strike="noStrike">
                <a:solidFill>
                  <a:schemeClr val="dk1"/>
                </a:solidFill>
                <a:latin typeface="Arial"/>
                <a:ea typeface="Arial"/>
                <a:cs typeface="Arial"/>
                <a:sym typeface="Arial"/>
              </a:rPr>
              <a:t>（QRコード受検等）</a:t>
            </a:r>
            <a:r>
              <a:rPr b="0" i="0" lang="ja-JP" sz="1100" u="none" cap="none" strike="noStrike">
                <a:solidFill>
                  <a:srgbClr val="1B224C"/>
                </a:solidFill>
                <a:latin typeface="Arial"/>
                <a:ea typeface="Arial"/>
                <a:cs typeface="Arial"/>
                <a:sym typeface="Arial"/>
              </a:rPr>
              <a:t>画面の文章を設定した場合、</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ストレスチェック実施設定画面より確認ができます。</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該当するストレスチェック期間の右側、三点リーダーをクリックいただき</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「サインイン画面」をご選択いただくと、ログイン画面が表示されます。</a:t>
            </a:r>
            <a:endParaRPr b="0" i="0" sz="1100" u="none" cap="none" strike="noStrike">
              <a:solidFill>
                <a:srgbClr val="1B224C"/>
              </a:solidFill>
              <a:latin typeface="Arial"/>
              <a:ea typeface="Arial"/>
              <a:cs typeface="Arial"/>
              <a:sym typeface="Arial"/>
            </a:endParaRPr>
          </a:p>
        </p:txBody>
      </p:sp>
      <p:sp>
        <p:nvSpPr>
          <p:cNvPr id="325" name="Google Shape;325;g2ea47916657_0_291"/>
          <p:cNvSpPr txBox="1"/>
          <p:nvPr/>
        </p:nvSpPr>
        <p:spPr>
          <a:xfrm>
            <a:off x="6817116" y="259340"/>
            <a:ext cx="1355100" cy="29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FF0000"/>
                </a:solidFill>
                <a:latin typeface="Arial"/>
                <a:ea typeface="Arial"/>
                <a:cs typeface="Arial"/>
                <a:sym typeface="Arial"/>
              </a:rPr>
              <a:t>※QRコード受検用</a:t>
            </a:r>
            <a:endParaRPr b="1" i="0" sz="1000" u="none" cap="none" strike="noStrike">
              <a:solidFill>
                <a:srgbClr val="FF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g2ec9b38c3a1_2_0"/>
          <p:cNvPicPr preferRelativeResize="0"/>
          <p:nvPr/>
        </p:nvPicPr>
        <p:blipFill rotWithShape="1">
          <a:blip r:embed="rId3">
            <a:alphaModFix/>
          </a:blip>
          <a:srcRect b="0" l="0" r="0" t="0"/>
          <a:stretch/>
        </p:blipFill>
        <p:spPr>
          <a:xfrm>
            <a:off x="152400" y="1302000"/>
            <a:ext cx="5641526" cy="2219312"/>
          </a:xfrm>
          <a:prstGeom prst="rect">
            <a:avLst/>
          </a:prstGeom>
          <a:noFill/>
          <a:ln cap="flat" cmpd="sng" w="9525">
            <a:solidFill>
              <a:srgbClr val="D8D8D8"/>
            </a:solidFill>
            <a:prstDash val="solid"/>
            <a:round/>
            <a:headEnd len="sm" w="sm" type="none"/>
            <a:tailEnd len="sm" w="sm" type="none"/>
          </a:ln>
        </p:spPr>
      </p:pic>
      <p:sp>
        <p:nvSpPr>
          <p:cNvPr id="332" name="Google Shape;332;g2ec9b38c3a1_2_0"/>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④QRコード準備（QRコードの作成）</a:t>
            </a:r>
            <a:endParaRPr/>
          </a:p>
        </p:txBody>
      </p:sp>
      <p:sp>
        <p:nvSpPr>
          <p:cNvPr id="333" name="Google Shape;333;g2ec9b38c3a1_2_0"/>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spcBef>
                <a:spcPts val="0"/>
              </a:spcBef>
              <a:spcAft>
                <a:spcPts val="0"/>
              </a:spcAft>
              <a:buClr>
                <a:srgbClr val="000000"/>
              </a:buClr>
              <a:buSzPts val="1200"/>
              <a:buFont typeface="Arial"/>
              <a:buNone/>
            </a:pPr>
            <a:fld id="{00000000-1234-1234-1234-123412341234}" type="slidenum">
              <a:rPr lang="ja-JP"/>
              <a:t>‹#›</a:t>
            </a:fld>
            <a:endParaRPr/>
          </a:p>
        </p:txBody>
      </p:sp>
      <p:sp>
        <p:nvSpPr>
          <p:cNvPr id="334" name="Google Shape;334;g2ec9b38c3a1_2_0"/>
          <p:cNvSpPr/>
          <p:nvPr/>
        </p:nvSpPr>
        <p:spPr>
          <a:xfrm>
            <a:off x="5400408" y="2755388"/>
            <a:ext cx="231600" cy="2499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335" name="Google Shape;335;g2ec9b38c3a1_2_0"/>
          <p:cNvSpPr/>
          <p:nvPr/>
        </p:nvSpPr>
        <p:spPr>
          <a:xfrm>
            <a:off x="4514250" y="2825860"/>
            <a:ext cx="725100" cy="1848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336" name="Google Shape;336;g2ec9b38c3a1_2_0"/>
          <p:cNvSpPr/>
          <p:nvPr/>
        </p:nvSpPr>
        <p:spPr>
          <a:xfrm>
            <a:off x="5793925" y="684425"/>
            <a:ext cx="3118800" cy="31158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00000"/>
              </a:lnSpc>
              <a:spcBef>
                <a:spcPts val="0"/>
              </a:spcBef>
              <a:spcAft>
                <a:spcPts val="0"/>
              </a:spcAft>
              <a:buClr>
                <a:srgbClr val="1B224C"/>
              </a:buClr>
              <a:buSzPts val="1200"/>
              <a:buFont typeface="Arial"/>
              <a:buAutoNum type="arabicPeriod"/>
            </a:pPr>
            <a:r>
              <a:rPr b="0" i="0" lang="ja-JP" sz="1200" u="none" cap="none" strike="noStrike">
                <a:solidFill>
                  <a:srgbClr val="1B224C"/>
                </a:solidFill>
                <a:latin typeface="Arial"/>
                <a:ea typeface="Arial"/>
                <a:cs typeface="Arial"/>
                <a:sym typeface="Arial"/>
              </a:rPr>
              <a:t>「作成したストレスチェック一覧」の「・・・」＞「サインイン画面」を右クリックしリンクのアドレスをコピーします。</a:t>
            </a:r>
            <a:endParaRPr b="0" i="0" sz="1200" u="none" cap="none" strike="noStrike">
              <a:solidFill>
                <a:srgbClr val="1B224C"/>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sz="1200">
              <a:solidFill>
                <a:schemeClr val="dk1"/>
              </a:solidFill>
            </a:endParaRPr>
          </a:p>
          <a:p>
            <a:pPr indent="0" lvl="0" marL="457200" marR="0" rtl="0" algn="l">
              <a:lnSpc>
                <a:spcPct val="100000"/>
              </a:lnSpc>
              <a:spcBef>
                <a:spcPts val="0"/>
              </a:spcBef>
              <a:spcAft>
                <a:spcPts val="0"/>
              </a:spcAft>
              <a:buClr>
                <a:srgbClr val="000000"/>
              </a:buClr>
              <a:buSzPts val="1200"/>
              <a:buFont typeface="Arial"/>
              <a:buNone/>
            </a:pPr>
            <a:r>
              <a:t/>
            </a:r>
            <a:endParaRPr sz="1200">
              <a:solidFill>
                <a:srgbClr val="1B224C"/>
              </a:solidFill>
            </a:endParaRPr>
          </a:p>
          <a:p>
            <a:pPr indent="-304800" lvl="0" marL="457200" marR="0" rtl="0" algn="l">
              <a:lnSpc>
                <a:spcPct val="100000"/>
              </a:lnSpc>
              <a:spcBef>
                <a:spcPts val="0"/>
              </a:spcBef>
              <a:spcAft>
                <a:spcPts val="0"/>
              </a:spcAft>
              <a:buSzPts val="1200"/>
              <a:buFont typeface="Arial"/>
              <a:buAutoNum type="arabicPeriod" startAt="2"/>
            </a:pPr>
            <a:r>
              <a:rPr b="0" i="0" lang="ja-JP" sz="1200" u="none" cap="none" strike="noStrike">
                <a:solidFill>
                  <a:srgbClr val="1B224C"/>
                </a:solidFill>
                <a:latin typeface="Arial"/>
                <a:ea typeface="Arial"/>
                <a:cs typeface="Arial"/>
                <a:sym typeface="Arial"/>
              </a:rPr>
              <a:t>QRコード作成のHP（</a:t>
            </a:r>
            <a:r>
              <a:rPr b="0" i="0" lang="ja-JP" sz="1200" u="sng" cap="none" strike="noStrike">
                <a:solidFill>
                  <a:schemeClr val="hlink"/>
                </a:solidFill>
                <a:latin typeface="Arial"/>
                <a:ea typeface="Arial"/>
                <a:cs typeface="Arial"/>
                <a:sym typeface="Arial"/>
                <a:hlinkClick r:id="rId4"/>
              </a:rPr>
              <a:t>https://qr.quel.jp/</a:t>
            </a:r>
            <a:r>
              <a:rPr b="0" i="0" lang="ja-JP" sz="1200" u="none" cap="none" strike="noStrike">
                <a:solidFill>
                  <a:srgbClr val="1B224C"/>
                </a:solidFill>
                <a:latin typeface="Arial"/>
                <a:ea typeface="Arial"/>
                <a:cs typeface="Arial"/>
                <a:sym typeface="Arial"/>
              </a:rPr>
              <a:t>など）にて、1. でコピーしたURLを使用してQRコード作成ください。</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B224C"/>
              </a:solidFill>
              <a:latin typeface="Arial"/>
              <a:ea typeface="Arial"/>
              <a:cs typeface="Arial"/>
              <a:sym typeface="Arial"/>
            </a:endParaRPr>
          </a:p>
          <a:p>
            <a:pPr indent="-179999" lvl="0" marL="269999"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※こちらのQRコードは</a:t>
            </a:r>
            <a:r>
              <a:rPr b="1" i="0" lang="ja-JP" sz="1200" u="sng" cap="none" strike="noStrike">
                <a:solidFill>
                  <a:srgbClr val="1B224C"/>
                </a:solidFill>
                <a:latin typeface="Arial"/>
                <a:ea typeface="Arial"/>
                <a:cs typeface="Arial"/>
                <a:sym typeface="Arial"/>
              </a:rPr>
              <a:t>ストレスチェック期間中のみ有効</a:t>
            </a:r>
            <a:r>
              <a:rPr b="0" i="0" lang="ja-JP" sz="1200" u="none" cap="none" strike="noStrike">
                <a:solidFill>
                  <a:srgbClr val="1B224C"/>
                </a:solidFill>
                <a:latin typeface="Arial"/>
                <a:ea typeface="Arial"/>
                <a:cs typeface="Arial"/>
                <a:sym typeface="Arial"/>
              </a:rPr>
              <a:t>です。受検期間外ではアクセス出来ませんのでご注意ください。</a:t>
            </a:r>
            <a:endParaRPr b="0" i="0" sz="1200" u="none" cap="none" strike="noStrike">
              <a:solidFill>
                <a:srgbClr val="1B224C"/>
              </a:solidFill>
              <a:latin typeface="Arial"/>
              <a:ea typeface="Arial"/>
              <a:cs typeface="Arial"/>
              <a:sym typeface="Arial"/>
            </a:endParaRPr>
          </a:p>
        </p:txBody>
      </p:sp>
      <p:sp>
        <p:nvSpPr>
          <p:cNvPr id="337" name="Google Shape;337;g2ec9b38c3a1_2_0"/>
          <p:cNvSpPr/>
          <p:nvPr/>
        </p:nvSpPr>
        <p:spPr>
          <a:xfrm>
            <a:off x="3800175" y="2526800"/>
            <a:ext cx="1002900" cy="1848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338" name="Google Shape;338;g2ec9b38c3a1_2_0"/>
          <p:cNvSpPr txBox="1"/>
          <p:nvPr/>
        </p:nvSpPr>
        <p:spPr>
          <a:xfrm>
            <a:off x="6359916" y="259340"/>
            <a:ext cx="1355100" cy="29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FF0000"/>
                </a:solidFill>
                <a:latin typeface="Arial"/>
                <a:ea typeface="Arial"/>
                <a:cs typeface="Arial"/>
                <a:sym typeface="Arial"/>
              </a:rPr>
              <a:t>※QRコード受検用</a:t>
            </a:r>
            <a:endParaRPr b="1" i="0" sz="1000" u="none" cap="none" strike="noStrike">
              <a:solidFill>
                <a:srgbClr val="FF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ea47916657_0_316"/>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345" name="Google Shape;345;g2ea47916657_0_316"/>
          <p:cNvSpPr txBox="1"/>
          <p:nvPr>
            <p:ph idx="4294967295" type="body"/>
          </p:nvPr>
        </p:nvSpPr>
        <p:spPr>
          <a:xfrm>
            <a:off x="-7925" y="768200"/>
            <a:ext cx="9144000" cy="889200"/>
          </a:xfrm>
          <a:prstGeom prst="rect">
            <a:avLst/>
          </a:prstGeom>
          <a:noFill/>
          <a:ln>
            <a:noFill/>
          </a:ln>
        </p:spPr>
        <p:txBody>
          <a:bodyPr anchorCtr="0" anchor="t" bIns="36000" lIns="36000" spcFirstLastPara="1" rIns="36000" wrap="square" tIns="36000">
            <a:noAutofit/>
          </a:bodyPr>
          <a:lstStyle/>
          <a:p>
            <a:pPr indent="0" lvl="0" marL="228600" rtl="0" algn="ctr">
              <a:lnSpc>
                <a:spcPct val="150000"/>
              </a:lnSpc>
              <a:spcBef>
                <a:spcPts val="0"/>
              </a:spcBef>
              <a:spcAft>
                <a:spcPts val="0"/>
              </a:spcAft>
              <a:buSzPts val="1400"/>
              <a:buNone/>
            </a:pPr>
            <a:r>
              <a:rPr lang="ja-JP" sz="1100"/>
              <a:t>計算方法には、素点換算法と単純合計法がございます。どちらをご選択いただいても大幅に結果が変動することはありません。</a:t>
            </a:r>
            <a:endParaRPr sz="1100"/>
          </a:p>
          <a:p>
            <a:pPr indent="0" lvl="0" marL="228600" rtl="0" algn="ctr">
              <a:lnSpc>
                <a:spcPct val="150000"/>
              </a:lnSpc>
              <a:spcBef>
                <a:spcPts val="0"/>
              </a:spcBef>
              <a:spcAft>
                <a:spcPts val="0"/>
              </a:spcAft>
              <a:buSzPts val="1400"/>
              <a:buNone/>
            </a:pPr>
            <a:r>
              <a:rPr lang="ja-JP" sz="1100"/>
              <a:t>前年と同様の計算方法で実施頂くか、もしくは産業医の先生へご確認頂いた上で、決定頂くことを推奨しております。</a:t>
            </a:r>
            <a:endParaRPr sz="1100"/>
          </a:p>
          <a:p>
            <a:pPr indent="0" lvl="0" marL="228600" rtl="0" algn="ctr">
              <a:lnSpc>
                <a:spcPct val="150000"/>
              </a:lnSpc>
              <a:spcBef>
                <a:spcPts val="0"/>
              </a:spcBef>
              <a:spcAft>
                <a:spcPts val="0"/>
              </a:spcAft>
              <a:buSzPts val="1400"/>
              <a:buNone/>
            </a:pPr>
            <a:r>
              <a:t/>
            </a:r>
            <a:endParaRPr sz="1100"/>
          </a:p>
        </p:txBody>
      </p:sp>
      <p:sp>
        <p:nvSpPr>
          <p:cNvPr id="346" name="Google Shape;346;g2ea47916657_0_316"/>
          <p:cNvSpPr txBox="1"/>
          <p:nvPr/>
        </p:nvSpPr>
        <p:spPr>
          <a:xfrm>
            <a:off x="78600" y="1266525"/>
            <a:ext cx="2150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【素点換算法】</a:t>
            </a:r>
            <a:endParaRPr b="0" i="0" sz="1200" u="none" cap="none" strike="noStrike">
              <a:solidFill>
                <a:srgbClr val="000000"/>
              </a:solidFill>
              <a:latin typeface="Arial"/>
              <a:ea typeface="Arial"/>
              <a:cs typeface="Arial"/>
              <a:sym typeface="Arial"/>
            </a:endParaRPr>
          </a:p>
        </p:txBody>
      </p:sp>
      <p:sp>
        <p:nvSpPr>
          <p:cNvPr id="347" name="Google Shape;347;g2ea47916657_0_316"/>
          <p:cNvSpPr txBox="1"/>
          <p:nvPr/>
        </p:nvSpPr>
        <p:spPr>
          <a:xfrm>
            <a:off x="4760775" y="1272500"/>
            <a:ext cx="2150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【単純合計法】</a:t>
            </a:r>
            <a:endParaRPr b="0" i="0" sz="1200" u="none" cap="none" strike="noStrike">
              <a:solidFill>
                <a:srgbClr val="000000"/>
              </a:solidFill>
              <a:latin typeface="Arial"/>
              <a:ea typeface="Arial"/>
              <a:cs typeface="Arial"/>
              <a:sym typeface="Arial"/>
            </a:endParaRPr>
          </a:p>
        </p:txBody>
      </p:sp>
      <p:pic>
        <p:nvPicPr>
          <p:cNvPr id="348" name="Google Shape;348;g2ea47916657_0_316"/>
          <p:cNvPicPr preferRelativeResize="0"/>
          <p:nvPr/>
        </p:nvPicPr>
        <p:blipFill rotWithShape="1">
          <a:blip r:embed="rId3">
            <a:alphaModFix/>
          </a:blip>
          <a:srcRect b="0" l="882" r="0" t="27927"/>
          <a:stretch/>
        </p:blipFill>
        <p:spPr>
          <a:xfrm>
            <a:off x="4863275" y="1586350"/>
            <a:ext cx="4034262" cy="1390800"/>
          </a:xfrm>
          <a:prstGeom prst="rect">
            <a:avLst/>
          </a:prstGeom>
          <a:noFill/>
          <a:ln>
            <a:noFill/>
          </a:ln>
        </p:spPr>
      </p:pic>
      <p:pic>
        <p:nvPicPr>
          <p:cNvPr id="349" name="Google Shape;349;g2ea47916657_0_316"/>
          <p:cNvPicPr preferRelativeResize="0"/>
          <p:nvPr/>
        </p:nvPicPr>
        <p:blipFill rotWithShape="1">
          <a:blip r:embed="rId4">
            <a:alphaModFix/>
          </a:blip>
          <a:srcRect b="0" l="0" r="0" t="27917"/>
          <a:stretch/>
        </p:blipFill>
        <p:spPr>
          <a:xfrm>
            <a:off x="332988" y="1547025"/>
            <a:ext cx="4239226" cy="1415533"/>
          </a:xfrm>
          <a:prstGeom prst="rect">
            <a:avLst/>
          </a:prstGeom>
          <a:noFill/>
          <a:ln>
            <a:noFill/>
          </a:ln>
        </p:spPr>
      </p:pic>
      <p:pic>
        <p:nvPicPr>
          <p:cNvPr id="350" name="Google Shape;350;g2ea47916657_0_316"/>
          <p:cNvPicPr preferRelativeResize="0"/>
          <p:nvPr/>
        </p:nvPicPr>
        <p:blipFill rotWithShape="1">
          <a:blip r:embed="rId5">
            <a:alphaModFix/>
          </a:blip>
          <a:srcRect b="2682" l="1185" r="0" t="3832"/>
          <a:stretch/>
        </p:blipFill>
        <p:spPr>
          <a:xfrm>
            <a:off x="245788" y="2944250"/>
            <a:ext cx="4413649" cy="1711575"/>
          </a:xfrm>
          <a:prstGeom prst="rect">
            <a:avLst/>
          </a:prstGeom>
          <a:noFill/>
          <a:ln>
            <a:noFill/>
          </a:ln>
        </p:spPr>
      </p:pic>
      <p:pic>
        <p:nvPicPr>
          <p:cNvPr id="351" name="Google Shape;351;g2ea47916657_0_316"/>
          <p:cNvPicPr preferRelativeResize="0"/>
          <p:nvPr/>
        </p:nvPicPr>
        <p:blipFill rotWithShape="1">
          <a:blip r:embed="rId6">
            <a:alphaModFix/>
          </a:blip>
          <a:srcRect b="0" l="0" r="0" t="0"/>
          <a:stretch/>
        </p:blipFill>
        <p:spPr>
          <a:xfrm>
            <a:off x="4760788" y="2944250"/>
            <a:ext cx="4239233" cy="1711575"/>
          </a:xfrm>
          <a:prstGeom prst="rect">
            <a:avLst/>
          </a:prstGeom>
          <a:noFill/>
          <a:ln>
            <a:noFill/>
          </a:ln>
        </p:spPr>
      </p:pic>
      <p:sp>
        <p:nvSpPr>
          <p:cNvPr id="352" name="Google Shape;352;g2ea47916657_0_316"/>
          <p:cNvSpPr txBox="1"/>
          <p:nvPr/>
        </p:nvSpPr>
        <p:spPr>
          <a:xfrm>
            <a:off x="1864075" y="1375475"/>
            <a:ext cx="5400000" cy="492600"/>
          </a:xfrm>
          <a:prstGeom prst="rect">
            <a:avLst/>
          </a:prstGeom>
          <a:solidFill>
            <a:schemeClr val="lt2"/>
          </a:solidFill>
          <a:ln cap="flat" cmpd="sng" w="38100">
            <a:solidFill>
              <a:srgbClr val="D8D8D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Arial"/>
                <a:ea typeface="Arial"/>
                <a:cs typeface="Arial"/>
                <a:sym typeface="Arial"/>
              </a:rPr>
              <a:t>ポイント①　仕事のストレス要因・心身の自覚症状・周囲のサポートと満足度の評価指標</a:t>
            </a:r>
            <a:endParaRPr b="1"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ja-JP" sz="1000" u="sng" cap="none" strike="noStrike">
                <a:solidFill>
                  <a:srgbClr val="000000"/>
                </a:solidFill>
                <a:latin typeface="Arial"/>
                <a:ea typeface="Arial"/>
                <a:cs typeface="Arial"/>
                <a:sym typeface="Arial"/>
              </a:rPr>
              <a:t>素点換算法は</a:t>
            </a:r>
            <a:r>
              <a:rPr b="0" i="0" lang="ja-JP" sz="1000" u="sng" cap="none" strike="noStrike">
                <a:solidFill>
                  <a:srgbClr val="FF0000"/>
                </a:solidFill>
                <a:latin typeface="Arial"/>
                <a:ea typeface="Arial"/>
                <a:cs typeface="Arial"/>
                <a:sym typeface="Arial"/>
              </a:rPr>
              <a:t>5段階</a:t>
            </a:r>
            <a:r>
              <a:rPr b="0" i="0" lang="ja-JP" sz="1000" u="sng" cap="none" strike="noStrike">
                <a:solidFill>
                  <a:srgbClr val="000000"/>
                </a:solidFill>
                <a:latin typeface="Arial"/>
                <a:ea typeface="Arial"/>
                <a:cs typeface="Arial"/>
                <a:sym typeface="Arial"/>
              </a:rPr>
              <a:t>評価、単純合計法は</a:t>
            </a:r>
            <a:r>
              <a:rPr b="0" i="0" lang="ja-JP" sz="1000" u="sng" cap="none" strike="noStrike">
                <a:solidFill>
                  <a:srgbClr val="FF0000"/>
                </a:solidFill>
                <a:latin typeface="Arial"/>
                <a:ea typeface="Arial"/>
                <a:cs typeface="Arial"/>
                <a:sym typeface="Arial"/>
              </a:rPr>
              <a:t>4段階</a:t>
            </a:r>
            <a:r>
              <a:rPr b="0" i="0" lang="ja-JP" sz="1000" u="sng" cap="none" strike="noStrike">
                <a:solidFill>
                  <a:srgbClr val="000000"/>
                </a:solidFill>
                <a:latin typeface="Arial"/>
                <a:ea typeface="Arial"/>
                <a:cs typeface="Arial"/>
                <a:sym typeface="Arial"/>
              </a:rPr>
              <a:t>評価</a:t>
            </a:r>
            <a:endParaRPr b="0" i="0" sz="1000" u="sng" cap="none" strike="noStrike">
              <a:solidFill>
                <a:srgbClr val="000000"/>
              </a:solidFill>
              <a:latin typeface="Arial"/>
              <a:ea typeface="Arial"/>
              <a:cs typeface="Arial"/>
              <a:sym typeface="Arial"/>
            </a:endParaRPr>
          </a:p>
        </p:txBody>
      </p:sp>
      <p:sp>
        <p:nvSpPr>
          <p:cNvPr id="353" name="Google Shape;353;g2ea47916657_0_316"/>
          <p:cNvSpPr txBox="1"/>
          <p:nvPr/>
        </p:nvSpPr>
        <p:spPr>
          <a:xfrm>
            <a:off x="2272350" y="2962550"/>
            <a:ext cx="4599300" cy="492600"/>
          </a:xfrm>
          <a:prstGeom prst="rect">
            <a:avLst/>
          </a:prstGeom>
          <a:solidFill>
            <a:schemeClr val="lt2"/>
          </a:solidFill>
          <a:ln cap="flat" cmpd="sng" w="38100">
            <a:solidFill>
              <a:srgbClr val="D8D8D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Arial"/>
                <a:ea typeface="Arial"/>
                <a:cs typeface="Arial"/>
                <a:sym typeface="Arial"/>
              </a:rPr>
              <a:t>ポイント②　総合評価点</a:t>
            </a:r>
            <a:endParaRPr b="1"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ja-JP" sz="1000" u="sng" cap="none" strike="noStrike">
                <a:solidFill>
                  <a:srgbClr val="000000"/>
                </a:solidFill>
                <a:latin typeface="Arial"/>
                <a:ea typeface="Arial"/>
                <a:cs typeface="Arial"/>
                <a:sym typeface="Arial"/>
              </a:rPr>
              <a:t>素点換算法は</a:t>
            </a:r>
            <a:r>
              <a:rPr b="0" i="0" lang="ja-JP" sz="1000" u="sng" cap="none" strike="noStrike">
                <a:solidFill>
                  <a:srgbClr val="FF0000"/>
                </a:solidFill>
                <a:latin typeface="Arial"/>
                <a:ea typeface="Arial"/>
                <a:cs typeface="Arial"/>
                <a:sym typeface="Arial"/>
              </a:rPr>
              <a:t>点数が低い</a:t>
            </a:r>
            <a:r>
              <a:rPr b="0" i="0" lang="ja-JP" sz="1000" u="sng" cap="none" strike="noStrike">
                <a:solidFill>
                  <a:srgbClr val="000000"/>
                </a:solidFill>
                <a:latin typeface="Arial"/>
                <a:ea typeface="Arial"/>
                <a:cs typeface="Arial"/>
                <a:sym typeface="Arial"/>
              </a:rPr>
              <a:t>=高ストレス、単純合計法は</a:t>
            </a:r>
            <a:r>
              <a:rPr b="0" i="0" lang="ja-JP" sz="1000" u="sng" cap="none" strike="noStrike">
                <a:solidFill>
                  <a:srgbClr val="FF0000"/>
                </a:solidFill>
                <a:latin typeface="Arial"/>
                <a:ea typeface="Arial"/>
                <a:cs typeface="Arial"/>
                <a:sym typeface="Arial"/>
              </a:rPr>
              <a:t>点数が高い</a:t>
            </a:r>
            <a:r>
              <a:rPr b="0" i="0" lang="ja-JP" sz="1000" u="sng" cap="none" strike="noStrike">
                <a:solidFill>
                  <a:srgbClr val="000000"/>
                </a:solidFill>
                <a:latin typeface="Arial"/>
                <a:ea typeface="Arial"/>
                <a:cs typeface="Arial"/>
                <a:sym typeface="Arial"/>
              </a:rPr>
              <a:t>=高ストレス</a:t>
            </a:r>
            <a:endParaRPr b="0" i="0" sz="1000" u="sng" cap="none" strike="noStrike">
              <a:solidFill>
                <a:srgbClr val="000000"/>
              </a:solidFill>
              <a:latin typeface="Arial"/>
              <a:ea typeface="Arial"/>
              <a:cs typeface="Arial"/>
              <a:sym typeface="Arial"/>
            </a:endParaRPr>
          </a:p>
        </p:txBody>
      </p:sp>
      <p:sp>
        <p:nvSpPr>
          <p:cNvPr id="354" name="Google Shape;354;g2ea47916657_0_316"/>
          <p:cNvSpPr txBox="1"/>
          <p:nvPr/>
        </p:nvSpPr>
        <p:spPr>
          <a:xfrm>
            <a:off x="0" y="175100"/>
            <a:ext cx="9144000" cy="4308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777"/>
              <a:buFont typeface="Arial"/>
              <a:buNone/>
            </a:pPr>
            <a:r>
              <a:rPr b="1" i="0" lang="ja-JP" sz="1777" u="none" cap="none" strike="noStrike">
                <a:solidFill>
                  <a:schemeClr val="dk1"/>
                </a:solidFill>
                <a:latin typeface="Arial"/>
                <a:ea typeface="Arial"/>
                <a:cs typeface="Arial"/>
                <a:sym typeface="Arial"/>
              </a:rPr>
              <a:t>補足資料：ストレスチェック計算方法のご説明</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descr="時計 が含まれている画像&#10;&#10;自動的に生成された説明" id="359" name="Google Shape;359;p58"/>
          <p:cNvPicPr preferRelativeResize="0"/>
          <p:nvPr/>
        </p:nvPicPr>
        <p:blipFill rotWithShape="1">
          <a:blip r:embed="rId3">
            <a:alphaModFix/>
          </a:blip>
          <a:srcRect b="0" l="0" r="0" t="0"/>
          <a:stretch/>
        </p:blipFill>
        <p:spPr>
          <a:xfrm>
            <a:off x="2189877" y="2228748"/>
            <a:ext cx="4764247" cy="6860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e80aeddd79_0_0"/>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Clr>
                <a:schemeClr val="dk1"/>
              </a:buClr>
              <a:buSzPct val="100000"/>
              <a:buNone/>
            </a:pPr>
            <a:r>
              <a:rPr lang="ja-JP"/>
              <a:t>従業員情報の更新</a:t>
            </a:r>
            <a:endParaRPr/>
          </a:p>
          <a:p>
            <a:pPr indent="0" lvl="0" marL="0" rtl="0" algn="ctr">
              <a:lnSpc>
                <a:spcPct val="90000"/>
              </a:lnSpc>
              <a:spcBef>
                <a:spcPts val="0"/>
              </a:spcBef>
              <a:spcAft>
                <a:spcPts val="0"/>
              </a:spcAft>
              <a:buClr>
                <a:schemeClr val="dk1"/>
              </a:buClr>
              <a:buSzPct val="100000"/>
              <a:buNone/>
            </a:pPr>
            <a:r>
              <a:rPr lang="ja-JP"/>
              <a:t>（登録されている従業員情報をダウンロードする）</a:t>
            </a:r>
            <a:endParaRPr/>
          </a:p>
        </p:txBody>
      </p:sp>
      <p:sp>
        <p:nvSpPr>
          <p:cNvPr id="137" name="Google Shape;137;g2e80aeddd79_0_0"/>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pic>
        <p:nvPicPr>
          <p:cNvPr id="138" name="Google Shape;138;g2e80aeddd79_0_0"/>
          <p:cNvPicPr preferRelativeResize="0"/>
          <p:nvPr/>
        </p:nvPicPr>
        <p:blipFill rotWithShape="1">
          <a:blip r:embed="rId3">
            <a:alphaModFix/>
          </a:blip>
          <a:srcRect b="0" l="0" r="9648" t="0"/>
          <a:stretch/>
        </p:blipFill>
        <p:spPr>
          <a:xfrm>
            <a:off x="1901650" y="806075"/>
            <a:ext cx="4284188" cy="3012128"/>
          </a:xfrm>
          <a:prstGeom prst="rect">
            <a:avLst/>
          </a:prstGeom>
          <a:noFill/>
          <a:ln>
            <a:noFill/>
          </a:ln>
        </p:spPr>
      </p:pic>
      <p:pic>
        <p:nvPicPr>
          <p:cNvPr id="139" name="Google Shape;139;g2e80aeddd79_0_0"/>
          <p:cNvPicPr preferRelativeResize="0"/>
          <p:nvPr/>
        </p:nvPicPr>
        <p:blipFill rotWithShape="1">
          <a:blip r:embed="rId4">
            <a:alphaModFix/>
          </a:blip>
          <a:srcRect b="0" l="0" r="0" t="0"/>
          <a:stretch/>
        </p:blipFill>
        <p:spPr>
          <a:xfrm>
            <a:off x="430084" y="815053"/>
            <a:ext cx="1313462" cy="3812625"/>
          </a:xfrm>
          <a:prstGeom prst="rect">
            <a:avLst/>
          </a:prstGeom>
          <a:noFill/>
          <a:ln>
            <a:noFill/>
          </a:ln>
        </p:spPr>
      </p:pic>
      <p:sp>
        <p:nvSpPr>
          <p:cNvPr id="140" name="Google Shape;140;g2e80aeddd79_0_0"/>
          <p:cNvSpPr/>
          <p:nvPr/>
        </p:nvSpPr>
        <p:spPr>
          <a:xfrm>
            <a:off x="430084" y="1757095"/>
            <a:ext cx="1320000" cy="264300"/>
          </a:xfrm>
          <a:prstGeom prst="rect">
            <a:avLst/>
          </a:prstGeom>
          <a:noFill/>
          <a:ln cap="flat" cmpd="sng" w="2857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41" name="Google Shape;141;g2e80aeddd79_0_0"/>
          <p:cNvSpPr txBox="1"/>
          <p:nvPr/>
        </p:nvSpPr>
        <p:spPr>
          <a:xfrm>
            <a:off x="4172861" y="4333399"/>
            <a:ext cx="4713900" cy="246300"/>
          </a:xfrm>
          <a:prstGeom prst="rect">
            <a:avLst/>
          </a:prstGeom>
          <a:solidFill>
            <a:schemeClr val="lt1"/>
          </a:solidFill>
          <a:ln cap="flat" cmpd="sng" w="25400">
            <a:solidFill>
              <a:srgbClr val="FFC000"/>
            </a:solidFill>
            <a:prstDash val="dot"/>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Arial"/>
                <a:ea typeface="Arial"/>
                <a:cs typeface="Arial"/>
                <a:sym typeface="Arial"/>
              </a:rPr>
              <a:t>※従業員情報は、アップロード後の修正/変更が可能ですのでご安心ください。</a:t>
            </a:r>
            <a:endParaRPr b="0" i="0" sz="1000" u="none" cap="none" strike="noStrike">
              <a:solidFill>
                <a:schemeClr val="dk1"/>
              </a:solidFill>
              <a:latin typeface="Arial"/>
              <a:ea typeface="Arial"/>
              <a:cs typeface="Arial"/>
              <a:sym typeface="Arial"/>
            </a:endParaRPr>
          </a:p>
        </p:txBody>
      </p:sp>
      <p:sp>
        <p:nvSpPr>
          <p:cNvPr id="142" name="Google Shape;142;g2e80aeddd79_0_0"/>
          <p:cNvSpPr/>
          <p:nvPr/>
        </p:nvSpPr>
        <p:spPr>
          <a:xfrm>
            <a:off x="1556100" y="1077042"/>
            <a:ext cx="194100" cy="264300"/>
          </a:xfrm>
          <a:prstGeom prst="rect">
            <a:avLst/>
          </a:prstGeom>
          <a:noFill/>
          <a:ln cap="flat" cmpd="sng" w="2857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43" name="Google Shape;143;g2e80aeddd79_0_0"/>
          <p:cNvSpPr/>
          <p:nvPr/>
        </p:nvSpPr>
        <p:spPr>
          <a:xfrm>
            <a:off x="3184075" y="2852750"/>
            <a:ext cx="1210500" cy="192600"/>
          </a:xfrm>
          <a:prstGeom prst="rect">
            <a:avLst/>
          </a:prstGeom>
          <a:noFill/>
          <a:ln cap="flat" cmpd="sng" w="2857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44" name="Google Shape;144;g2e80aeddd79_0_0"/>
          <p:cNvSpPr/>
          <p:nvPr/>
        </p:nvSpPr>
        <p:spPr>
          <a:xfrm>
            <a:off x="6351525" y="1330400"/>
            <a:ext cx="2691300" cy="13566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000000"/>
              </a:buClr>
              <a:buSzPts val="1200"/>
              <a:buFont typeface="Arial"/>
              <a:buAutoNum type="arabicPeriod"/>
            </a:pPr>
            <a:r>
              <a:rPr b="0" i="0" lang="ja-JP" sz="1200" u="none" cap="none" strike="noStrike">
                <a:solidFill>
                  <a:schemeClr val="dk1"/>
                </a:solidFill>
                <a:latin typeface="Arial"/>
                <a:ea typeface="Arial"/>
                <a:cs typeface="Arial"/>
                <a:sym typeface="Arial"/>
              </a:rPr>
              <a:t>「従業員情報CSVファイルをダウンロードする」をクリックし、登録済の従業員情報をダウンロードします。</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200"/>
              <a:buFont typeface="Arial"/>
              <a:buAutoNum type="arabicPeriod"/>
            </a:pPr>
            <a:r>
              <a:rPr b="0" i="0" lang="ja-JP" sz="1200" u="none" cap="none" strike="noStrike">
                <a:solidFill>
                  <a:schemeClr val="dk1"/>
                </a:solidFill>
                <a:latin typeface="Arial"/>
                <a:ea typeface="Arial"/>
                <a:cs typeface="Arial"/>
                <a:sym typeface="Arial"/>
              </a:rPr>
              <a:t>ダウンロードした従業員情報を修正し、CSV形式で保存します。</a:t>
            </a:r>
            <a:endParaRPr b="0" i="0" sz="12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cxnSp>
        <p:nvCxnSpPr>
          <p:cNvPr id="145" name="Google Shape;145;g2e80aeddd79_0_0"/>
          <p:cNvCxnSpPr>
            <a:stCxn id="143" idx="3"/>
          </p:cNvCxnSpPr>
          <p:nvPr/>
        </p:nvCxnSpPr>
        <p:spPr>
          <a:xfrm flipH="1" rot="10800000">
            <a:off x="4394575" y="1824050"/>
            <a:ext cx="2042100" cy="11250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e80aeddd79_0_13"/>
          <p:cNvSpPr txBox="1"/>
          <p:nvPr>
            <p:ph type="title"/>
          </p:nvPr>
        </p:nvSpPr>
        <p:spPr>
          <a:xfrm>
            <a:off x="612000" y="117600"/>
            <a:ext cx="7920000" cy="270000"/>
          </a:xfrm>
          <a:prstGeom prst="rect">
            <a:avLst/>
          </a:prstGeom>
          <a:noFill/>
          <a:ln>
            <a:noFill/>
          </a:ln>
        </p:spPr>
        <p:txBody>
          <a:bodyPr anchorCtr="0" anchor="ctr" bIns="36000" lIns="36000" spcFirstLastPara="1" rIns="36000" wrap="square" tIns="36000">
            <a:noAutofit/>
          </a:bodyPr>
          <a:lstStyle/>
          <a:p>
            <a:pPr indent="0" lvl="0" marL="0" rtl="0" algn="ctr">
              <a:lnSpc>
                <a:spcPct val="90000"/>
              </a:lnSpc>
              <a:spcBef>
                <a:spcPts val="0"/>
              </a:spcBef>
              <a:spcAft>
                <a:spcPts val="0"/>
              </a:spcAft>
              <a:buClr>
                <a:schemeClr val="dk1"/>
              </a:buClr>
              <a:buSzPts val="1800"/>
              <a:buNone/>
            </a:pPr>
            <a:r>
              <a:rPr lang="ja-JP" sz="1800"/>
              <a:t>（補足）従業員情報　必須項目</a:t>
            </a:r>
            <a:endParaRPr sz="1800"/>
          </a:p>
        </p:txBody>
      </p:sp>
      <p:sp>
        <p:nvSpPr>
          <p:cNvPr id="151" name="Google Shape;151;g2e80aeddd79_0_13"/>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152" name="Google Shape;152;g2e80aeddd79_0_13"/>
          <p:cNvSpPr txBox="1"/>
          <p:nvPr/>
        </p:nvSpPr>
        <p:spPr>
          <a:xfrm>
            <a:off x="668550" y="387610"/>
            <a:ext cx="7806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※CSVファイルの列を編集・削除された場合、</a:t>
            </a:r>
            <a:r>
              <a:rPr b="0" i="0" lang="ja-JP" sz="1200" u="none" cap="none" strike="noStrike">
                <a:solidFill>
                  <a:srgbClr val="FF0000"/>
                </a:solidFill>
                <a:latin typeface="Arial"/>
                <a:ea typeface="Arial"/>
                <a:cs typeface="Arial"/>
                <a:sym typeface="Arial"/>
              </a:rPr>
              <a:t>正常にアップロードできなくなります</a:t>
            </a:r>
            <a:r>
              <a:rPr b="0" i="0" lang="ja-JP" sz="1200" u="none" cap="none" strike="noStrike">
                <a:solidFill>
                  <a:srgbClr val="1B224C"/>
                </a:solidFill>
                <a:latin typeface="Arial"/>
                <a:ea typeface="Arial"/>
                <a:cs typeface="Arial"/>
                <a:sym typeface="Arial"/>
              </a:rPr>
              <a:t>ので</a:t>
            </a:r>
            <a:r>
              <a:rPr lang="ja-JP" sz="1200">
                <a:solidFill>
                  <a:srgbClr val="1B224C"/>
                </a:solidFill>
              </a:rPr>
              <a:t>ご注意ください。</a:t>
            </a:r>
            <a:endParaRPr b="1"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※従業員名簿はmedimentの基礎となるデータですので、内容について間違いのないようご確認ください。</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　 </a:t>
            </a:r>
            <a:endParaRPr b="0" i="0" sz="1100" u="none" cap="none" strike="noStrike">
              <a:solidFill>
                <a:srgbClr val="1B224C"/>
              </a:solidFill>
              <a:latin typeface="Arial"/>
              <a:ea typeface="Arial"/>
              <a:cs typeface="Arial"/>
              <a:sym typeface="Arial"/>
            </a:endParaRPr>
          </a:p>
        </p:txBody>
      </p:sp>
      <p:sp>
        <p:nvSpPr>
          <p:cNvPr id="153" name="Google Shape;153;g2e80aeddd79_0_13"/>
          <p:cNvSpPr txBox="1"/>
          <p:nvPr/>
        </p:nvSpPr>
        <p:spPr>
          <a:xfrm>
            <a:off x="1206000" y="990241"/>
            <a:ext cx="65796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1B224C"/>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ja-JP" sz="1400" u="none" cap="none" strike="noStrike">
                <a:solidFill>
                  <a:srgbClr val="1B224C"/>
                </a:solidFill>
                <a:latin typeface="Arial"/>
                <a:ea typeface="Arial"/>
                <a:cs typeface="Arial"/>
                <a:sym typeface="Arial"/>
              </a:rPr>
              <a:t>必須項目</a:t>
            </a:r>
            <a:endParaRPr b="0" i="0" sz="1400" u="none" cap="none" strike="noStrike">
              <a:solidFill>
                <a:srgbClr val="1B224C"/>
              </a:solidFill>
              <a:latin typeface="Arial"/>
              <a:ea typeface="Arial"/>
              <a:cs typeface="Arial"/>
              <a:sym typeface="Arial"/>
            </a:endParaRPr>
          </a:p>
          <a:p>
            <a:pPr indent="-298450" lvl="0" marL="534987" marR="0" rtl="0" algn="l">
              <a:lnSpc>
                <a:spcPct val="100000"/>
              </a:lnSpc>
              <a:spcBef>
                <a:spcPts val="200"/>
              </a:spcBef>
              <a:spcAft>
                <a:spcPts val="0"/>
              </a:spcAft>
              <a:buClr>
                <a:srgbClr val="000000"/>
              </a:buClr>
              <a:buSzPts val="1400"/>
              <a:buFont typeface="Arial"/>
              <a:buChar char="•"/>
            </a:pPr>
            <a:r>
              <a:rPr b="0" i="0" lang="ja-JP" sz="1400" u="none" cap="none" strike="noStrike">
                <a:solidFill>
                  <a:srgbClr val="1B224C"/>
                </a:solidFill>
                <a:latin typeface="Arial"/>
                <a:ea typeface="Arial"/>
                <a:cs typeface="Arial"/>
                <a:sym typeface="Arial"/>
              </a:rPr>
              <a:t>社員番号</a:t>
            </a:r>
            <a:endParaRPr b="0" i="0" sz="1400" u="none" cap="none" strike="noStrike">
              <a:solidFill>
                <a:srgbClr val="000000"/>
              </a:solidFill>
              <a:latin typeface="Arial"/>
              <a:ea typeface="Arial"/>
              <a:cs typeface="Arial"/>
              <a:sym typeface="Arial"/>
            </a:endParaRPr>
          </a:p>
          <a:p>
            <a:pPr indent="-298450" lvl="0" marL="534987" marR="0" rtl="0" algn="l">
              <a:lnSpc>
                <a:spcPct val="100000"/>
              </a:lnSpc>
              <a:spcBef>
                <a:spcPts val="200"/>
              </a:spcBef>
              <a:spcAft>
                <a:spcPts val="0"/>
              </a:spcAft>
              <a:buClr>
                <a:srgbClr val="000000"/>
              </a:buClr>
              <a:buSzPts val="1400"/>
              <a:buFont typeface="Arial"/>
              <a:buChar char="•"/>
            </a:pPr>
            <a:r>
              <a:rPr b="0" i="0" lang="ja-JP" sz="1400" u="none" cap="none" strike="noStrike">
                <a:solidFill>
                  <a:srgbClr val="1B224C"/>
                </a:solidFill>
                <a:latin typeface="Arial"/>
                <a:ea typeface="Arial"/>
                <a:cs typeface="Arial"/>
                <a:sym typeface="Arial"/>
              </a:rPr>
              <a:t>所属事業所　</a:t>
            </a:r>
            <a:r>
              <a:rPr b="1" i="0" lang="ja-JP" sz="1400" u="none" cap="none" strike="noStrike">
                <a:solidFill>
                  <a:srgbClr val="1B224C"/>
                </a:solidFill>
                <a:latin typeface="Arial"/>
                <a:ea typeface="Arial"/>
                <a:cs typeface="Arial"/>
                <a:sym typeface="Arial"/>
              </a:rPr>
              <a:t>※</a:t>
            </a:r>
            <a:r>
              <a:rPr b="1" i="0" lang="ja-JP" sz="1400" u="none" cap="none" strike="noStrike">
                <a:solidFill>
                  <a:srgbClr val="FF0000"/>
                </a:solidFill>
                <a:latin typeface="Arial"/>
                <a:ea typeface="Arial"/>
                <a:cs typeface="Arial"/>
                <a:sym typeface="Arial"/>
              </a:rPr>
              <a:t>労基署へ報告する事業場名</a:t>
            </a:r>
            <a:endParaRPr b="1" i="0" sz="1400" u="none" cap="none" strike="noStrike">
              <a:solidFill>
                <a:srgbClr val="FF0000"/>
              </a:solidFill>
              <a:latin typeface="Arial"/>
              <a:ea typeface="Arial"/>
              <a:cs typeface="Arial"/>
              <a:sym typeface="Arial"/>
            </a:endParaRPr>
          </a:p>
          <a:p>
            <a:pPr indent="-298450" lvl="0" marL="534987" marR="0" rtl="0" algn="l">
              <a:lnSpc>
                <a:spcPct val="100000"/>
              </a:lnSpc>
              <a:spcBef>
                <a:spcPts val="200"/>
              </a:spcBef>
              <a:spcAft>
                <a:spcPts val="0"/>
              </a:spcAft>
              <a:buClr>
                <a:srgbClr val="000000"/>
              </a:buClr>
              <a:buSzPts val="1400"/>
              <a:buFont typeface="Arial"/>
              <a:buChar char="•"/>
            </a:pPr>
            <a:r>
              <a:rPr b="0" i="0" lang="ja-JP" sz="1400" u="none" cap="none" strike="noStrike">
                <a:solidFill>
                  <a:srgbClr val="1B224C"/>
                </a:solidFill>
                <a:latin typeface="Arial"/>
                <a:ea typeface="Arial"/>
                <a:cs typeface="Arial"/>
                <a:sym typeface="Arial"/>
              </a:rPr>
              <a:t>所属部署　</a:t>
            </a:r>
            <a:r>
              <a:rPr i="0" lang="ja-JP" sz="1400" u="none" cap="none" strike="noStrike">
                <a:solidFill>
                  <a:srgbClr val="1B224C"/>
                </a:solidFill>
              </a:rPr>
              <a:t>※ストレスチェック集団分析の区分</a:t>
            </a:r>
            <a:endParaRPr i="0" sz="1400" u="none" cap="none" strike="noStrike">
              <a:solidFill>
                <a:srgbClr val="000000"/>
              </a:solidFill>
            </a:endParaRPr>
          </a:p>
          <a:p>
            <a:pPr indent="-298450" lvl="0" marL="534987" marR="0" rtl="0" algn="l">
              <a:lnSpc>
                <a:spcPct val="100000"/>
              </a:lnSpc>
              <a:spcBef>
                <a:spcPts val="200"/>
              </a:spcBef>
              <a:spcAft>
                <a:spcPts val="0"/>
              </a:spcAft>
              <a:buClr>
                <a:srgbClr val="000000"/>
              </a:buClr>
              <a:buSzPts val="1400"/>
              <a:buFont typeface="Arial"/>
              <a:buChar char="•"/>
            </a:pPr>
            <a:r>
              <a:rPr b="0" i="0" lang="ja-JP" sz="1400" u="none" cap="none" strike="noStrike">
                <a:solidFill>
                  <a:srgbClr val="1B224C"/>
                </a:solidFill>
                <a:latin typeface="Arial"/>
                <a:ea typeface="Arial"/>
                <a:cs typeface="Arial"/>
                <a:sym typeface="Arial"/>
              </a:rPr>
              <a:t>姓、名、セイ、メイ</a:t>
            </a:r>
            <a:endParaRPr b="0" i="0" sz="1400" u="none" cap="none" strike="noStrike">
              <a:solidFill>
                <a:srgbClr val="000000"/>
              </a:solidFill>
              <a:latin typeface="Arial"/>
              <a:ea typeface="Arial"/>
              <a:cs typeface="Arial"/>
              <a:sym typeface="Arial"/>
            </a:endParaRPr>
          </a:p>
          <a:p>
            <a:pPr indent="-298450" lvl="0" marL="534987" marR="0" rtl="0" algn="l">
              <a:lnSpc>
                <a:spcPct val="100000"/>
              </a:lnSpc>
              <a:spcBef>
                <a:spcPts val="200"/>
              </a:spcBef>
              <a:spcAft>
                <a:spcPts val="0"/>
              </a:spcAft>
              <a:buClr>
                <a:srgbClr val="000000"/>
              </a:buClr>
              <a:buSzPts val="1400"/>
              <a:buFont typeface="Arial"/>
              <a:buChar char="•"/>
            </a:pPr>
            <a:r>
              <a:rPr b="0" i="0" lang="ja-JP" sz="1400" u="none" cap="none" strike="noStrike">
                <a:solidFill>
                  <a:srgbClr val="1B224C"/>
                </a:solidFill>
                <a:latin typeface="Arial"/>
                <a:ea typeface="Arial"/>
                <a:cs typeface="Arial"/>
                <a:sym typeface="Arial"/>
              </a:rPr>
              <a:t>メールアドレス　</a:t>
            </a:r>
            <a:endParaRPr b="0" i="0" sz="1400" u="none" cap="none" strike="noStrike">
              <a:solidFill>
                <a:srgbClr val="000000"/>
              </a:solidFill>
              <a:latin typeface="Arial"/>
              <a:ea typeface="Arial"/>
              <a:cs typeface="Arial"/>
              <a:sym typeface="Arial"/>
            </a:endParaRPr>
          </a:p>
          <a:p>
            <a:pPr indent="-298450" lvl="0" marL="534987" marR="0" rtl="0" algn="l">
              <a:lnSpc>
                <a:spcPct val="100000"/>
              </a:lnSpc>
              <a:spcBef>
                <a:spcPts val="200"/>
              </a:spcBef>
              <a:spcAft>
                <a:spcPts val="0"/>
              </a:spcAft>
              <a:buClr>
                <a:srgbClr val="000000"/>
              </a:buClr>
              <a:buSzPts val="1400"/>
              <a:buFont typeface="Arial"/>
              <a:buChar char="•"/>
            </a:pPr>
            <a:r>
              <a:rPr b="0" i="0" lang="ja-JP" sz="1400" u="none" cap="none" strike="noStrike">
                <a:solidFill>
                  <a:srgbClr val="1B224C"/>
                </a:solidFill>
                <a:latin typeface="Arial"/>
                <a:ea typeface="Arial"/>
                <a:cs typeface="Arial"/>
                <a:sym typeface="Arial"/>
              </a:rPr>
              <a:t>性別</a:t>
            </a:r>
            <a:endParaRPr b="0" i="0" sz="1400" u="none" cap="none" strike="noStrike">
              <a:solidFill>
                <a:srgbClr val="000000"/>
              </a:solidFill>
              <a:latin typeface="Arial"/>
              <a:ea typeface="Arial"/>
              <a:cs typeface="Arial"/>
              <a:sym typeface="Arial"/>
            </a:endParaRPr>
          </a:p>
          <a:p>
            <a:pPr indent="-298450" lvl="0" marL="534987" marR="0" rtl="0" algn="l">
              <a:lnSpc>
                <a:spcPct val="100000"/>
              </a:lnSpc>
              <a:spcBef>
                <a:spcPts val="200"/>
              </a:spcBef>
              <a:spcAft>
                <a:spcPts val="0"/>
              </a:spcAft>
              <a:buClr>
                <a:srgbClr val="000000"/>
              </a:buClr>
              <a:buSzPts val="1400"/>
              <a:buFont typeface="Arial"/>
              <a:buChar char="•"/>
            </a:pPr>
            <a:r>
              <a:rPr b="0" i="0" lang="ja-JP" sz="1400" u="none" cap="none" strike="noStrike">
                <a:solidFill>
                  <a:srgbClr val="1B224C"/>
                </a:solidFill>
                <a:latin typeface="Arial"/>
                <a:ea typeface="Arial"/>
                <a:cs typeface="Arial"/>
                <a:sym typeface="Arial"/>
              </a:rPr>
              <a:t>生年月日</a:t>
            </a:r>
            <a:endParaRPr b="0" i="0" sz="1400" u="none" cap="none" strike="noStrike">
              <a:solidFill>
                <a:srgbClr val="1B224C"/>
              </a:solidFill>
              <a:latin typeface="Arial"/>
              <a:ea typeface="Arial"/>
              <a:cs typeface="Arial"/>
              <a:sym typeface="Arial"/>
            </a:endParaRPr>
          </a:p>
          <a:p>
            <a:pPr indent="-298450" lvl="0" marL="534987" marR="0" rtl="0" algn="l">
              <a:lnSpc>
                <a:spcPct val="100000"/>
              </a:lnSpc>
              <a:spcBef>
                <a:spcPts val="200"/>
              </a:spcBef>
              <a:spcAft>
                <a:spcPts val="0"/>
              </a:spcAft>
              <a:buClr>
                <a:schemeClr val="dk1"/>
              </a:buClr>
              <a:buSzPts val="1400"/>
              <a:buChar char="•"/>
            </a:pPr>
            <a:r>
              <a:rPr i="0" lang="ja-JP" sz="1400" u="none" cap="none" strike="noStrike">
                <a:solidFill>
                  <a:schemeClr val="dk1"/>
                </a:solidFill>
              </a:rPr>
              <a:t>正社員１，それ以外の雇用形態は０</a:t>
            </a:r>
            <a:r>
              <a:rPr lang="ja-JP">
                <a:solidFill>
                  <a:schemeClr val="dk1"/>
                </a:solidFill>
              </a:rPr>
              <a:t>※ストレスチェック集団分析の区分</a:t>
            </a:r>
            <a:endParaRPr i="0" sz="1400" u="none" cap="none" strike="noStrike">
              <a:solidFill>
                <a:schemeClr val="dk1"/>
              </a:solidFill>
            </a:endParaRPr>
          </a:p>
          <a:p>
            <a:pPr indent="-298450" lvl="0" marL="534987" marR="0" rtl="0" algn="l">
              <a:lnSpc>
                <a:spcPct val="100000"/>
              </a:lnSpc>
              <a:spcBef>
                <a:spcPts val="200"/>
              </a:spcBef>
              <a:spcAft>
                <a:spcPts val="0"/>
              </a:spcAft>
              <a:buClr>
                <a:schemeClr val="dk1"/>
              </a:buClr>
              <a:buSzPts val="1400"/>
              <a:buChar char="•"/>
            </a:pPr>
            <a:r>
              <a:rPr i="0" lang="ja-JP" sz="1400" u="none" cap="none" strike="noStrike">
                <a:solidFill>
                  <a:schemeClr val="dk1"/>
                </a:solidFill>
              </a:rPr>
              <a:t>管理職であれば1、それ以外は0</a:t>
            </a:r>
            <a:r>
              <a:rPr lang="ja-JP">
                <a:solidFill>
                  <a:schemeClr val="dk1"/>
                </a:solidFill>
              </a:rPr>
              <a:t>　</a:t>
            </a:r>
            <a:r>
              <a:rPr lang="ja-JP">
                <a:solidFill>
                  <a:schemeClr val="dk1"/>
                </a:solidFill>
              </a:rPr>
              <a:t>※ストレスチェック集団分析時の区分</a:t>
            </a:r>
            <a:endParaRPr i="0" sz="1400" u="none" cap="none" strike="noStrike">
              <a:solidFill>
                <a:schemeClr val="dk1"/>
              </a:solidFill>
            </a:endParaRPr>
          </a:p>
          <a:p>
            <a:pPr indent="-298450" lvl="0" marL="534987" marR="0" rtl="0" algn="l">
              <a:lnSpc>
                <a:spcPct val="100000"/>
              </a:lnSpc>
              <a:spcBef>
                <a:spcPts val="200"/>
              </a:spcBef>
              <a:spcAft>
                <a:spcPts val="0"/>
              </a:spcAft>
              <a:buClr>
                <a:srgbClr val="000000"/>
              </a:buClr>
              <a:buSzPts val="1400"/>
              <a:buFont typeface="Arial"/>
              <a:buChar char="•"/>
            </a:pPr>
            <a:r>
              <a:rPr b="0" i="0" lang="ja-JP" sz="1400" u="none" cap="none" strike="noStrike">
                <a:solidFill>
                  <a:srgbClr val="1B224C"/>
                </a:solidFill>
                <a:latin typeface="Arial"/>
                <a:ea typeface="Arial"/>
                <a:cs typeface="Arial"/>
                <a:sym typeface="Arial"/>
              </a:rPr>
              <a:t>社会保険の加入有無 　※労基報告の数に含める人は1、含めない人は0　</a:t>
            </a:r>
            <a:endParaRPr b="0" i="0" sz="1400" u="none" cap="none" strike="noStrike">
              <a:solidFill>
                <a:srgbClr val="1B224C"/>
              </a:solidFill>
              <a:latin typeface="Arial"/>
              <a:ea typeface="Arial"/>
              <a:cs typeface="Arial"/>
              <a:sym typeface="Arial"/>
            </a:endParaRPr>
          </a:p>
          <a:p>
            <a:pPr indent="-298450" lvl="0" marL="534987" marR="0" rtl="0" algn="l">
              <a:lnSpc>
                <a:spcPct val="100000"/>
              </a:lnSpc>
              <a:spcBef>
                <a:spcPts val="200"/>
              </a:spcBef>
              <a:spcAft>
                <a:spcPts val="0"/>
              </a:spcAft>
              <a:buClr>
                <a:srgbClr val="000000"/>
              </a:buClr>
              <a:buSzPts val="1400"/>
              <a:buFont typeface="Arial"/>
              <a:buChar char="•"/>
            </a:pPr>
            <a:r>
              <a:rPr b="0" i="0" lang="ja-JP" sz="1400" u="none" cap="none" strike="noStrike">
                <a:solidFill>
                  <a:srgbClr val="1B224C"/>
                </a:solidFill>
                <a:latin typeface="Arial"/>
                <a:ea typeface="Arial"/>
                <a:cs typeface="Arial"/>
                <a:sym typeface="Arial"/>
              </a:rPr>
              <a:t>入社日　</a:t>
            </a:r>
            <a:endParaRPr b="0" i="0" sz="1400" u="none" cap="none" strike="noStrike">
              <a:solidFill>
                <a:srgbClr val="1B224C"/>
              </a:solidFill>
              <a:latin typeface="Arial"/>
              <a:ea typeface="Arial"/>
              <a:cs typeface="Arial"/>
              <a:sym typeface="Arial"/>
            </a:endParaRPr>
          </a:p>
          <a:p>
            <a:pPr indent="-298450" lvl="0" marL="534987" marR="0" rtl="0" algn="l">
              <a:lnSpc>
                <a:spcPct val="100000"/>
              </a:lnSpc>
              <a:spcBef>
                <a:spcPts val="200"/>
              </a:spcBef>
              <a:spcAft>
                <a:spcPts val="0"/>
              </a:spcAft>
              <a:buClr>
                <a:srgbClr val="0000FF"/>
              </a:buClr>
              <a:buSzPts val="1400"/>
              <a:buFont typeface="Arial"/>
              <a:buChar char="•"/>
            </a:pPr>
            <a:r>
              <a:rPr b="1" i="0" lang="ja-JP" sz="1400" u="none" cap="none" strike="noStrike">
                <a:solidFill>
                  <a:srgbClr val="0000FF"/>
                </a:solidFill>
                <a:latin typeface="Arial"/>
                <a:ea typeface="Arial"/>
                <a:cs typeface="Arial"/>
                <a:sym typeface="Arial"/>
              </a:rPr>
              <a:t>ストレスチェック対象者であれば1、それ以外は0</a:t>
            </a:r>
            <a:endParaRPr b="1" i="0" sz="1400" u="none" cap="none" strike="noStrike">
              <a:solidFill>
                <a:srgbClr val="0000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e80aeddd79_0_20"/>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Clr>
                <a:schemeClr val="dk1"/>
              </a:buClr>
              <a:buSzPct val="100000"/>
              <a:buNone/>
            </a:pPr>
            <a:r>
              <a:rPr lang="ja-JP"/>
              <a:t>従業員情報のアップロード</a:t>
            </a:r>
            <a:endParaRPr/>
          </a:p>
          <a:p>
            <a:pPr indent="0" lvl="0" marL="0" rtl="0" algn="ctr">
              <a:lnSpc>
                <a:spcPct val="90000"/>
              </a:lnSpc>
              <a:spcBef>
                <a:spcPts val="0"/>
              </a:spcBef>
              <a:spcAft>
                <a:spcPts val="0"/>
              </a:spcAft>
              <a:buClr>
                <a:schemeClr val="dk1"/>
              </a:buClr>
              <a:buSzPct val="100000"/>
              <a:buNone/>
            </a:pPr>
            <a:r>
              <a:rPr lang="ja-JP"/>
              <a:t>（従業員データのアップロード方法）</a:t>
            </a:r>
            <a:endParaRPr/>
          </a:p>
        </p:txBody>
      </p:sp>
      <p:sp>
        <p:nvSpPr>
          <p:cNvPr id="159" name="Google Shape;159;g2e80aeddd79_0_20"/>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grpSp>
        <p:nvGrpSpPr>
          <p:cNvPr id="160" name="Google Shape;160;g2e80aeddd79_0_20"/>
          <p:cNvGrpSpPr/>
          <p:nvPr/>
        </p:nvGrpSpPr>
        <p:grpSpPr>
          <a:xfrm>
            <a:off x="430106" y="815005"/>
            <a:ext cx="8519896" cy="3812625"/>
            <a:chOff x="353890" y="734781"/>
            <a:chExt cx="8646129" cy="3892818"/>
          </a:xfrm>
        </p:grpSpPr>
        <p:pic>
          <p:nvPicPr>
            <p:cNvPr id="161" name="Google Shape;161;g2e80aeddd79_0_20"/>
            <p:cNvPicPr preferRelativeResize="0"/>
            <p:nvPr/>
          </p:nvPicPr>
          <p:blipFill rotWithShape="1">
            <a:blip r:embed="rId3">
              <a:alphaModFix/>
            </a:blip>
            <a:srcRect b="0" l="0" r="0" t="0"/>
            <a:stretch/>
          </p:blipFill>
          <p:spPr>
            <a:xfrm>
              <a:off x="353890" y="734781"/>
              <a:ext cx="1342871" cy="3892818"/>
            </a:xfrm>
            <a:prstGeom prst="rect">
              <a:avLst/>
            </a:prstGeom>
            <a:noFill/>
            <a:ln>
              <a:noFill/>
            </a:ln>
          </p:spPr>
        </p:pic>
        <p:sp>
          <p:nvSpPr>
            <p:cNvPr id="162" name="Google Shape;162;g2e80aeddd79_0_20"/>
            <p:cNvSpPr/>
            <p:nvPr/>
          </p:nvSpPr>
          <p:spPr>
            <a:xfrm>
              <a:off x="353890" y="1696637"/>
              <a:ext cx="1349400" cy="270000"/>
            </a:xfrm>
            <a:prstGeom prst="rect">
              <a:avLst/>
            </a:prstGeom>
            <a:noFill/>
            <a:ln cap="flat" cmpd="sng" w="2857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63" name="Google Shape;163;g2e80aeddd79_0_20"/>
            <p:cNvSpPr/>
            <p:nvPr/>
          </p:nvSpPr>
          <p:spPr>
            <a:xfrm>
              <a:off x="5737080" y="1276486"/>
              <a:ext cx="30531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Arial"/>
                  <a:ea typeface="Arial"/>
                  <a:cs typeface="Arial"/>
                  <a:sym typeface="Arial"/>
                </a:rPr>
                <a:t>「ファイル選択」から、従業員の情報を保存したCSVファイルを選び、「アップロードする」をクリックします。</a:t>
              </a:r>
              <a:endParaRPr b="0" i="0" sz="1200" u="none" cap="none" strike="noStrike">
                <a:solidFill>
                  <a:schemeClr val="dk1"/>
                </a:solidFill>
                <a:latin typeface="Arial"/>
                <a:ea typeface="Arial"/>
                <a:cs typeface="Arial"/>
                <a:sym typeface="Arial"/>
              </a:endParaRPr>
            </a:p>
            <a:p>
              <a:pPr indent="-106362" lvl="0" marL="182562"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Arial"/>
                  <a:ea typeface="Arial"/>
                  <a:cs typeface="Arial"/>
                  <a:sym typeface="Arial"/>
                </a:rPr>
                <a:t>アップロードしたファイルのデータが、システムに自動反映されます。</a:t>
              </a:r>
              <a:endParaRPr b="0" i="0" sz="1200" u="none" cap="none" strike="noStrike">
                <a:solidFill>
                  <a:schemeClr val="dk1"/>
                </a:solidFill>
                <a:latin typeface="Arial"/>
                <a:ea typeface="Arial"/>
                <a:cs typeface="Arial"/>
                <a:sym typeface="Arial"/>
              </a:endParaRPr>
            </a:p>
          </p:txBody>
        </p:sp>
        <p:sp>
          <p:nvSpPr>
            <p:cNvPr id="164" name="Google Shape;164;g2e80aeddd79_0_20"/>
            <p:cNvSpPr txBox="1"/>
            <p:nvPr/>
          </p:nvSpPr>
          <p:spPr>
            <a:xfrm>
              <a:off x="5316319" y="3495318"/>
              <a:ext cx="3683700" cy="723000"/>
            </a:xfrm>
            <a:prstGeom prst="rect">
              <a:avLst/>
            </a:prstGeom>
            <a:solidFill>
              <a:schemeClr val="lt1"/>
            </a:solidFill>
            <a:ln cap="flat" cmpd="sng" w="25400">
              <a:solidFill>
                <a:srgbClr val="FFC000"/>
              </a:solidFill>
              <a:prstDash val="dot"/>
              <a:round/>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Arial"/>
                  <a:ea typeface="Arial"/>
                  <a:cs typeface="Arial"/>
                  <a:sym typeface="Arial"/>
                </a:rPr>
                <a:t>※ご入力いただいた内容に問題がなければ自動的に反映されます。自動反映されない場合は、雛形のCSVファイルの列を編集していないか、必須項目の抜け漏れがないかご確認の上、再度アップロードをお願いいたします。</a:t>
              </a:r>
              <a:endParaRPr b="0" i="0" sz="1000" u="none" cap="none" strike="noStrike">
                <a:solidFill>
                  <a:schemeClr val="dk1"/>
                </a:solidFill>
                <a:latin typeface="Arial"/>
                <a:ea typeface="Arial"/>
                <a:cs typeface="Arial"/>
                <a:sym typeface="Arial"/>
              </a:endParaRPr>
            </a:p>
          </p:txBody>
        </p:sp>
        <p:sp>
          <p:nvSpPr>
            <p:cNvPr id="165" name="Google Shape;165;g2e80aeddd79_0_20"/>
            <p:cNvSpPr/>
            <p:nvPr/>
          </p:nvSpPr>
          <p:spPr>
            <a:xfrm>
              <a:off x="1505118" y="1002281"/>
              <a:ext cx="198300" cy="270000"/>
            </a:xfrm>
            <a:prstGeom prst="rect">
              <a:avLst/>
            </a:prstGeom>
            <a:noFill/>
            <a:ln cap="flat" cmpd="sng" w="2857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66" name="Google Shape;166;g2e80aeddd79_0_20"/>
            <p:cNvSpPr/>
            <p:nvPr/>
          </p:nvSpPr>
          <p:spPr>
            <a:xfrm>
              <a:off x="2035685" y="2721650"/>
              <a:ext cx="1031100" cy="134700"/>
            </a:xfrm>
            <a:prstGeom prst="rect">
              <a:avLst/>
            </a:prstGeom>
            <a:noFill/>
            <a:ln cap="flat" cmpd="sng" w="2857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pic>
          <p:nvPicPr>
            <p:cNvPr id="167" name="Google Shape;167;g2e80aeddd79_0_20"/>
            <p:cNvPicPr preferRelativeResize="0"/>
            <p:nvPr/>
          </p:nvPicPr>
          <p:blipFill rotWithShape="1">
            <a:blip r:embed="rId4">
              <a:alphaModFix/>
            </a:blip>
            <a:srcRect b="0" l="0" r="0" t="0"/>
            <a:stretch/>
          </p:blipFill>
          <p:spPr>
            <a:xfrm>
              <a:off x="1835098" y="737091"/>
              <a:ext cx="3302900" cy="2531283"/>
            </a:xfrm>
            <a:prstGeom prst="rect">
              <a:avLst/>
            </a:prstGeom>
            <a:noFill/>
            <a:ln>
              <a:noFill/>
            </a:ln>
          </p:spPr>
        </p:pic>
        <p:pic>
          <p:nvPicPr>
            <p:cNvPr id="168" name="Google Shape;168;g2e80aeddd79_0_20"/>
            <p:cNvPicPr preferRelativeResize="0"/>
            <p:nvPr/>
          </p:nvPicPr>
          <p:blipFill rotWithShape="1">
            <a:blip r:embed="rId5">
              <a:alphaModFix/>
            </a:blip>
            <a:srcRect b="0" l="0" r="2008" t="0"/>
            <a:stretch/>
          </p:blipFill>
          <p:spPr>
            <a:xfrm>
              <a:off x="1875080" y="3268374"/>
              <a:ext cx="3262920" cy="988037"/>
            </a:xfrm>
            <a:prstGeom prst="rect">
              <a:avLst/>
            </a:prstGeom>
            <a:noFill/>
            <a:ln>
              <a:noFill/>
            </a:ln>
          </p:spPr>
        </p:pic>
        <p:sp>
          <p:nvSpPr>
            <p:cNvPr id="169" name="Google Shape;169;g2e80aeddd79_0_20"/>
            <p:cNvSpPr/>
            <p:nvPr/>
          </p:nvSpPr>
          <p:spPr>
            <a:xfrm>
              <a:off x="3397340" y="2571750"/>
              <a:ext cx="470700" cy="150000"/>
            </a:xfrm>
            <a:prstGeom prst="rect">
              <a:avLst/>
            </a:prstGeom>
            <a:noFill/>
            <a:ln cap="flat" cmpd="sng" w="2857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70" name="Google Shape;170;g2e80aeddd79_0_20"/>
            <p:cNvSpPr/>
            <p:nvPr/>
          </p:nvSpPr>
          <p:spPr>
            <a:xfrm>
              <a:off x="3066881" y="4002691"/>
              <a:ext cx="1448400" cy="146700"/>
            </a:xfrm>
            <a:prstGeom prst="rect">
              <a:avLst/>
            </a:prstGeom>
            <a:noFill/>
            <a:ln cap="flat" cmpd="sng" w="2857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171" name="Google Shape;171;g2e80aeddd79_0_20"/>
            <p:cNvCxnSpPr>
              <a:stCxn id="169" idx="0"/>
            </p:cNvCxnSpPr>
            <p:nvPr/>
          </p:nvCxnSpPr>
          <p:spPr>
            <a:xfrm flipH="1" rot="10800000">
              <a:off x="3632690" y="1645050"/>
              <a:ext cx="2005800" cy="926700"/>
            </a:xfrm>
            <a:prstGeom prst="straightConnector1">
              <a:avLst/>
            </a:prstGeom>
            <a:noFill/>
            <a:ln cap="flat" cmpd="sng" w="9525">
              <a:solidFill>
                <a:schemeClr val="dk2"/>
              </a:solidFill>
              <a:prstDash val="solid"/>
              <a:round/>
              <a:headEnd len="sm" w="sm" type="none"/>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ea47916657_0_0"/>
          <p:cNvSpPr txBox="1"/>
          <p:nvPr>
            <p:ph type="title"/>
          </p:nvPr>
        </p:nvSpPr>
        <p:spPr>
          <a:xfrm>
            <a:off x="612000" y="4224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Clr>
                <a:schemeClr val="dk1"/>
              </a:buClr>
              <a:buSzPct val="100000"/>
              <a:buNone/>
            </a:pPr>
            <a:r>
              <a:rPr lang="ja-JP"/>
              <a:t>ストレスチェック実施設定の流れ</a:t>
            </a:r>
            <a:endParaRPr/>
          </a:p>
          <a:p>
            <a:pPr indent="0" lvl="0" marL="0" rtl="0" algn="ctr">
              <a:lnSpc>
                <a:spcPct val="115000"/>
              </a:lnSpc>
              <a:spcBef>
                <a:spcPts val="0"/>
              </a:spcBef>
              <a:spcAft>
                <a:spcPts val="0"/>
              </a:spcAft>
              <a:buClr>
                <a:schemeClr val="dk1"/>
              </a:buClr>
              <a:buSzPct val="100000"/>
              <a:buNone/>
            </a:pPr>
            <a:r>
              <a:rPr lang="ja-JP"/>
              <a:t>（受検開始前までに行うこと）</a:t>
            </a:r>
            <a:endParaRPr/>
          </a:p>
        </p:txBody>
      </p:sp>
      <p:sp>
        <p:nvSpPr>
          <p:cNvPr id="177" name="Google Shape;177;g2ea47916657_0_0"/>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178" name="Google Shape;178;g2ea47916657_0_0"/>
          <p:cNvSpPr/>
          <p:nvPr/>
        </p:nvSpPr>
        <p:spPr>
          <a:xfrm rot="5400000">
            <a:off x="2323851" y="2480688"/>
            <a:ext cx="291300" cy="195600"/>
          </a:xfrm>
          <a:prstGeom prst="triangle">
            <a:avLst>
              <a:gd fmla="val 50000" name="adj"/>
            </a:avLst>
          </a:prstGeom>
          <a:solidFill>
            <a:srgbClr val="EDF8FA"/>
          </a:solidFill>
          <a:ln cap="flat" cmpd="sng" w="25400">
            <a:solidFill>
              <a:srgbClr val="EDF8F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 name="Google Shape;179;g2ea47916657_0_0"/>
          <p:cNvSpPr/>
          <p:nvPr/>
        </p:nvSpPr>
        <p:spPr>
          <a:xfrm rot="5400000">
            <a:off x="4413175" y="2480688"/>
            <a:ext cx="291300" cy="195600"/>
          </a:xfrm>
          <a:prstGeom prst="triangle">
            <a:avLst>
              <a:gd fmla="val 50000" name="adj"/>
            </a:avLst>
          </a:prstGeom>
          <a:solidFill>
            <a:srgbClr val="EDF8FA"/>
          </a:solidFill>
          <a:ln cap="flat" cmpd="sng" w="25400">
            <a:solidFill>
              <a:srgbClr val="EDF8F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0" name="Google Shape;180;g2ea47916657_0_0"/>
          <p:cNvSpPr/>
          <p:nvPr/>
        </p:nvSpPr>
        <p:spPr>
          <a:xfrm rot="5400000">
            <a:off x="6546775" y="2480688"/>
            <a:ext cx="291300" cy="195600"/>
          </a:xfrm>
          <a:prstGeom prst="triangle">
            <a:avLst>
              <a:gd fmla="val 50000" name="adj"/>
            </a:avLst>
          </a:prstGeom>
          <a:solidFill>
            <a:srgbClr val="EDF8FA"/>
          </a:solidFill>
          <a:ln cap="flat" cmpd="sng" w="25400">
            <a:solidFill>
              <a:srgbClr val="EDF8F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81" name="Google Shape;181;g2ea47916657_0_0"/>
          <p:cNvGrpSpPr/>
          <p:nvPr/>
        </p:nvGrpSpPr>
        <p:grpSpPr>
          <a:xfrm>
            <a:off x="639650" y="1549875"/>
            <a:ext cx="1431525" cy="1717803"/>
            <a:chOff x="411050" y="1549875"/>
            <a:chExt cx="1431525" cy="1717803"/>
          </a:xfrm>
        </p:grpSpPr>
        <p:sp>
          <p:nvSpPr>
            <p:cNvPr id="182" name="Google Shape;182;g2ea47916657_0_0"/>
            <p:cNvSpPr/>
            <p:nvPr/>
          </p:nvSpPr>
          <p:spPr>
            <a:xfrm>
              <a:off x="486575" y="1911678"/>
              <a:ext cx="1356000" cy="1356000"/>
            </a:xfrm>
            <a:prstGeom prst="ellipse">
              <a:avLst/>
            </a:prstGeom>
            <a:solidFill>
              <a:schemeClr val="lt1"/>
            </a:solidFill>
            <a:ln cap="flat" cmpd="sng" w="57150">
              <a:solidFill>
                <a:srgbClr val="EBF8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3"/>
                  <a:extLst>
                    <a:ext uri="http://customooxmlschemas.google.com/">
                      <go:slidesCustomData xmlns:go="http://customooxmlschemas.google.com/" textRoundtripDataId="0"/>
                    </a:ext>
                  </a:extLst>
                </a:rPr>
                <a:t>開始日</a:t>
              </a:r>
              <a:endParaRPr b="1" i="0" sz="1600" u="none" cap="none" strike="noStrike">
                <a:solidFill>
                  <a:schemeClr val="dk1"/>
                </a:solidFill>
                <a:latin typeface="Arial"/>
                <a:ea typeface="Arial"/>
                <a:cs typeface="Arial"/>
                <a:sym typeface="Arial"/>
                <a:extLst>
                  <a:ext uri="http://customooxmlschemas.google.com/">
                    <go:slidesCustomData xmlns:go="http://customooxmlschemas.google.com/" textRoundtripDataId="1"/>
                  </a:ext>
                </a:extLst>
              </a:endParaRPr>
            </a:p>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4"/>
                  <a:extLst>
                    <a:ext uri="http://customooxmlschemas.google.com/">
                      <go:slidesCustomData xmlns:go="http://customooxmlschemas.google.com/" textRoundtripDataId="2"/>
                    </a:ext>
                  </a:extLst>
                </a:rPr>
                <a:t>設定</a:t>
              </a:r>
              <a:endParaRPr b="0" i="0" sz="1400" u="none" cap="none" strike="noStrike">
                <a:solidFill>
                  <a:srgbClr val="000000"/>
                </a:solidFill>
                <a:latin typeface="Arial"/>
                <a:ea typeface="Arial"/>
                <a:cs typeface="Arial"/>
                <a:sym typeface="Arial"/>
              </a:endParaRPr>
            </a:p>
          </p:txBody>
        </p:sp>
        <p:sp>
          <p:nvSpPr>
            <p:cNvPr id="183" name="Google Shape;183;g2ea47916657_0_0"/>
            <p:cNvSpPr txBox="1"/>
            <p:nvPr/>
          </p:nvSpPr>
          <p:spPr>
            <a:xfrm>
              <a:off x="411050" y="1549875"/>
              <a:ext cx="427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000000"/>
                  </a:solidFill>
                  <a:latin typeface="Arial"/>
                  <a:ea typeface="Arial"/>
                  <a:cs typeface="Arial"/>
                  <a:sym typeface="Arial"/>
                </a:rPr>
                <a:t>①</a:t>
              </a:r>
              <a:endParaRPr b="1" i="0" sz="1900" u="none" cap="none" strike="noStrike">
                <a:solidFill>
                  <a:srgbClr val="000000"/>
                </a:solidFill>
                <a:latin typeface="Arial"/>
                <a:ea typeface="Arial"/>
                <a:cs typeface="Arial"/>
                <a:sym typeface="Arial"/>
              </a:endParaRPr>
            </a:p>
          </p:txBody>
        </p:sp>
      </p:grpSp>
      <p:grpSp>
        <p:nvGrpSpPr>
          <p:cNvPr id="184" name="Google Shape;184;g2ea47916657_0_0"/>
          <p:cNvGrpSpPr/>
          <p:nvPr/>
        </p:nvGrpSpPr>
        <p:grpSpPr>
          <a:xfrm>
            <a:off x="2697050" y="1549875"/>
            <a:ext cx="1461250" cy="1717803"/>
            <a:chOff x="2468450" y="1549875"/>
            <a:chExt cx="1461250" cy="1717803"/>
          </a:xfrm>
        </p:grpSpPr>
        <p:sp>
          <p:nvSpPr>
            <p:cNvPr id="185" name="Google Shape;185;g2ea47916657_0_0"/>
            <p:cNvSpPr/>
            <p:nvPr/>
          </p:nvSpPr>
          <p:spPr>
            <a:xfrm>
              <a:off x="2573700" y="1911678"/>
              <a:ext cx="1356000" cy="1356000"/>
            </a:xfrm>
            <a:prstGeom prst="ellipse">
              <a:avLst/>
            </a:prstGeom>
            <a:solidFill>
              <a:schemeClr val="lt1"/>
            </a:solidFill>
            <a:ln cap="flat" cmpd="sng" w="57150">
              <a:solidFill>
                <a:srgbClr val="EBF8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5"/>
                </a:rPr>
                <a:t>案内文</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6"/>
                </a:rPr>
                <a:t>作成</a:t>
              </a:r>
              <a:endParaRPr b="0" i="0" sz="1400" u="none" cap="none" strike="noStrike">
                <a:solidFill>
                  <a:srgbClr val="000000"/>
                </a:solidFill>
                <a:latin typeface="Arial"/>
                <a:ea typeface="Arial"/>
                <a:cs typeface="Arial"/>
                <a:sym typeface="Arial"/>
              </a:endParaRPr>
            </a:p>
          </p:txBody>
        </p:sp>
        <p:sp>
          <p:nvSpPr>
            <p:cNvPr id="186" name="Google Shape;186;g2ea47916657_0_0"/>
            <p:cNvSpPr txBox="1"/>
            <p:nvPr/>
          </p:nvSpPr>
          <p:spPr>
            <a:xfrm>
              <a:off x="2468450" y="1549875"/>
              <a:ext cx="427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000000"/>
                  </a:solidFill>
                  <a:latin typeface="Arial"/>
                  <a:ea typeface="Arial"/>
                  <a:cs typeface="Arial"/>
                  <a:sym typeface="Arial"/>
                </a:rPr>
                <a:t>②</a:t>
              </a:r>
              <a:endParaRPr b="1" i="0" sz="1900" u="none" cap="none" strike="noStrike">
                <a:solidFill>
                  <a:srgbClr val="000000"/>
                </a:solidFill>
                <a:latin typeface="Arial"/>
                <a:ea typeface="Arial"/>
                <a:cs typeface="Arial"/>
                <a:sym typeface="Arial"/>
              </a:endParaRPr>
            </a:p>
          </p:txBody>
        </p:sp>
      </p:grpSp>
      <p:grpSp>
        <p:nvGrpSpPr>
          <p:cNvPr id="187" name="Google Shape;187;g2ea47916657_0_0"/>
          <p:cNvGrpSpPr/>
          <p:nvPr/>
        </p:nvGrpSpPr>
        <p:grpSpPr>
          <a:xfrm>
            <a:off x="4830650" y="1549875"/>
            <a:ext cx="1490975" cy="1717803"/>
            <a:chOff x="4602050" y="1549875"/>
            <a:chExt cx="1490975" cy="1717803"/>
          </a:xfrm>
        </p:grpSpPr>
        <p:sp>
          <p:nvSpPr>
            <p:cNvPr id="188" name="Google Shape;188;g2ea47916657_0_0"/>
            <p:cNvSpPr/>
            <p:nvPr/>
          </p:nvSpPr>
          <p:spPr>
            <a:xfrm>
              <a:off x="4737025" y="1911678"/>
              <a:ext cx="1356000" cy="1356000"/>
            </a:xfrm>
            <a:prstGeom prst="ellipse">
              <a:avLst/>
            </a:prstGeom>
            <a:solidFill>
              <a:schemeClr val="lt1"/>
            </a:solidFill>
            <a:ln cap="flat" cmpd="sng" w="57150">
              <a:solidFill>
                <a:srgbClr val="EBF8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7"/>
                </a:rPr>
                <a:t>実施</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8"/>
                </a:rPr>
                <a:t>期間</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9"/>
                </a:rPr>
                <a:t>設定</a:t>
              </a:r>
              <a:endParaRPr b="0" i="0" sz="1400" u="none" cap="none" strike="noStrike">
                <a:solidFill>
                  <a:srgbClr val="000000"/>
                </a:solidFill>
                <a:latin typeface="Arial"/>
                <a:ea typeface="Arial"/>
                <a:cs typeface="Arial"/>
                <a:sym typeface="Arial"/>
              </a:endParaRPr>
            </a:p>
          </p:txBody>
        </p:sp>
        <p:sp>
          <p:nvSpPr>
            <p:cNvPr id="189" name="Google Shape;189;g2ea47916657_0_0"/>
            <p:cNvSpPr txBox="1"/>
            <p:nvPr/>
          </p:nvSpPr>
          <p:spPr>
            <a:xfrm>
              <a:off x="4602050" y="1549875"/>
              <a:ext cx="427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000000"/>
                  </a:solidFill>
                  <a:latin typeface="Arial"/>
                  <a:ea typeface="Arial"/>
                  <a:cs typeface="Arial"/>
                  <a:sym typeface="Arial"/>
                </a:rPr>
                <a:t>③</a:t>
              </a:r>
              <a:endParaRPr b="1" i="0" sz="1900" u="none" cap="none" strike="noStrike">
                <a:solidFill>
                  <a:srgbClr val="000000"/>
                </a:solidFill>
                <a:latin typeface="Arial"/>
                <a:ea typeface="Arial"/>
                <a:cs typeface="Arial"/>
                <a:sym typeface="Arial"/>
              </a:endParaRPr>
            </a:p>
          </p:txBody>
        </p:sp>
      </p:grpSp>
      <p:sp>
        <p:nvSpPr>
          <p:cNvPr id="190" name="Google Shape;190;g2ea47916657_0_0"/>
          <p:cNvSpPr/>
          <p:nvPr/>
        </p:nvSpPr>
        <p:spPr>
          <a:xfrm>
            <a:off x="7062920" y="1273100"/>
            <a:ext cx="1356000" cy="1356000"/>
          </a:xfrm>
          <a:prstGeom prst="ellipse">
            <a:avLst/>
          </a:prstGeom>
          <a:solidFill>
            <a:schemeClr val="lt1"/>
          </a:solidFill>
          <a:ln cap="flat" cmpd="sng" w="57150">
            <a:solidFill>
              <a:srgbClr val="EBF8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ja-JP" sz="1500" u="sng" cap="none" strike="noStrike">
                <a:solidFill>
                  <a:schemeClr val="hlink"/>
                </a:solidFill>
                <a:latin typeface="Arial"/>
                <a:ea typeface="Arial"/>
                <a:cs typeface="Arial"/>
                <a:sym typeface="Arial"/>
              </a:rPr>
              <a:t>案内文</a:t>
            </a:r>
            <a:endParaRPr b="1" i="0"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ja-JP" sz="1500" u="sng" cap="none" strike="noStrike">
                <a:solidFill>
                  <a:schemeClr val="hlink"/>
                </a:solidFill>
                <a:latin typeface="Arial"/>
                <a:ea typeface="Arial"/>
                <a:cs typeface="Arial"/>
                <a:sym typeface="Arial"/>
              </a:rPr>
              <a:t>配信予約</a:t>
            </a:r>
            <a:endParaRPr b="0" i="0" sz="1500" u="sng" cap="none" strike="noStrike">
              <a:solidFill>
                <a:srgbClr val="000000"/>
              </a:solidFill>
              <a:latin typeface="Arial"/>
              <a:ea typeface="Arial"/>
              <a:cs typeface="Arial"/>
              <a:sym typeface="Arial"/>
            </a:endParaRPr>
          </a:p>
        </p:txBody>
      </p:sp>
      <p:sp>
        <p:nvSpPr>
          <p:cNvPr id="191" name="Google Shape;191;g2ea47916657_0_0"/>
          <p:cNvSpPr txBox="1"/>
          <p:nvPr/>
        </p:nvSpPr>
        <p:spPr>
          <a:xfrm>
            <a:off x="6964250" y="976093"/>
            <a:ext cx="427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000000"/>
                </a:solidFill>
                <a:latin typeface="Arial"/>
                <a:ea typeface="Arial"/>
                <a:cs typeface="Arial"/>
                <a:sym typeface="Arial"/>
              </a:rPr>
              <a:t>④</a:t>
            </a:r>
            <a:endParaRPr b="1" i="0" sz="1900" u="none" cap="none" strike="noStrike">
              <a:solidFill>
                <a:srgbClr val="000000"/>
              </a:solidFill>
              <a:latin typeface="Arial"/>
              <a:ea typeface="Arial"/>
              <a:cs typeface="Arial"/>
              <a:sym typeface="Arial"/>
            </a:endParaRPr>
          </a:p>
        </p:txBody>
      </p:sp>
      <p:sp>
        <p:nvSpPr>
          <p:cNvPr id="192" name="Google Shape;192;g2ea47916657_0_0"/>
          <p:cNvSpPr/>
          <p:nvPr/>
        </p:nvSpPr>
        <p:spPr>
          <a:xfrm>
            <a:off x="7111115" y="2958835"/>
            <a:ext cx="1356000" cy="1356000"/>
          </a:xfrm>
          <a:prstGeom prst="ellipse">
            <a:avLst/>
          </a:prstGeom>
          <a:solidFill>
            <a:schemeClr val="lt1"/>
          </a:solidFill>
          <a:ln cap="flat" cmpd="sng" w="57150">
            <a:solidFill>
              <a:srgbClr val="EBF8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ja-JP" sz="1500" u="sng" cap="none" strike="noStrike">
                <a:solidFill>
                  <a:schemeClr val="hlink"/>
                </a:solidFill>
                <a:latin typeface="Arial"/>
                <a:ea typeface="Arial"/>
                <a:cs typeface="Arial"/>
                <a:sym typeface="Arial"/>
              </a:rPr>
              <a:t>QR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ja-JP" sz="1500" u="sng" cap="none" strike="noStrike">
                <a:solidFill>
                  <a:schemeClr val="hlink"/>
                </a:solidFill>
                <a:latin typeface="Arial"/>
                <a:ea typeface="Arial"/>
                <a:cs typeface="Arial"/>
                <a:sym typeface="Arial"/>
              </a:rPr>
              <a:t>コード</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ja-JP" sz="1500" u="sng" cap="none" strike="noStrike">
                <a:solidFill>
                  <a:schemeClr val="hlink"/>
                </a:solidFill>
                <a:latin typeface="Arial"/>
                <a:ea typeface="Arial"/>
                <a:cs typeface="Arial"/>
                <a:sym typeface="Arial"/>
              </a:rPr>
              <a:t>準備</a:t>
            </a:r>
            <a:endParaRPr b="0" i="0" sz="1500" u="sng" cap="none" strike="noStrike">
              <a:solidFill>
                <a:srgbClr val="000000"/>
              </a:solidFill>
              <a:latin typeface="Arial"/>
              <a:ea typeface="Arial"/>
              <a:cs typeface="Arial"/>
              <a:sym typeface="Arial"/>
            </a:endParaRPr>
          </a:p>
        </p:txBody>
      </p:sp>
      <p:sp>
        <p:nvSpPr>
          <p:cNvPr id="193" name="Google Shape;193;g2ea47916657_0_0"/>
          <p:cNvSpPr txBox="1"/>
          <p:nvPr/>
        </p:nvSpPr>
        <p:spPr>
          <a:xfrm>
            <a:off x="3362125" y="3230100"/>
            <a:ext cx="1185600" cy="29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ja-JP" sz="800" u="none" cap="none" strike="noStrike">
                <a:solidFill>
                  <a:srgbClr val="FF0000"/>
                </a:solidFill>
                <a:latin typeface="Arial"/>
                <a:ea typeface="Arial"/>
                <a:cs typeface="Arial"/>
                <a:sym typeface="Arial"/>
              </a:rPr>
              <a:t>※メール配信受検用</a:t>
            </a:r>
            <a:endParaRPr b="0" i="0" sz="800" u="none" cap="none" strike="noStrike">
              <a:solidFill>
                <a:srgbClr val="FF0000"/>
              </a:solidFill>
              <a:latin typeface="Arial"/>
              <a:ea typeface="Arial"/>
              <a:cs typeface="Arial"/>
              <a:sym typeface="Arial"/>
            </a:endParaRPr>
          </a:p>
        </p:txBody>
      </p:sp>
      <p:sp>
        <p:nvSpPr>
          <p:cNvPr id="194" name="Google Shape;194;g2ea47916657_0_0"/>
          <p:cNvSpPr txBox="1"/>
          <p:nvPr/>
        </p:nvSpPr>
        <p:spPr>
          <a:xfrm>
            <a:off x="7705525" y="2572300"/>
            <a:ext cx="1117500" cy="29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ja-JP" sz="800" u="none" cap="none" strike="noStrike">
                <a:solidFill>
                  <a:srgbClr val="FF0000"/>
                </a:solidFill>
                <a:latin typeface="Arial"/>
                <a:ea typeface="Arial"/>
                <a:cs typeface="Arial"/>
                <a:sym typeface="Arial"/>
              </a:rPr>
              <a:t>※メール配信受検用</a:t>
            </a:r>
            <a:endParaRPr b="0" i="0" sz="800" u="none" cap="none" strike="noStrike">
              <a:solidFill>
                <a:srgbClr val="FF0000"/>
              </a:solidFill>
              <a:latin typeface="Arial"/>
              <a:ea typeface="Arial"/>
              <a:cs typeface="Arial"/>
              <a:sym typeface="Arial"/>
            </a:endParaRPr>
          </a:p>
        </p:txBody>
      </p:sp>
      <p:sp>
        <p:nvSpPr>
          <p:cNvPr id="195" name="Google Shape;195;g2ea47916657_0_0"/>
          <p:cNvSpPr txBox="1"/>
          <p:nvPr/>
        </p:nvSpPr>
        <p:spPr>
          <a:xfrm>
            <a:off x="7705525" y="4287555"/>
            <a:ext cx="1054800" cy="29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ja-JP" sz="800" u="none" cap="none" strike="noStrike">
                <a:solidFill>
                  <a:srgbClr val="FF0000"/>
                </a:solidFill>
                <a:latin typeface="Arial"/>
                <a:ea typeface="Arial"/>
                <a:cs typeface="Arial"/>
                <a:sym typeface="Arial"/>
              </a:rPr>
              <a:t>※QRコード受検用</a:t>
            </a:r>
            <a:endParaRPr b="0" i="0" sz="800" u="none" cap="none" strike="noStrike">
              <a:solidFill>
                <a:srgbClr val="FF0000"/>
              </a:solidFill>
              <a:latin typeface="Arial"/>
              <a:ea typeface="Arial"/>
              <a:cs typeface="Arial"/>
              <a:sym typeface="Arial"/>
            </a:endParaRPr>
          </a:p>
        </p:txBody>
      </p:sp>
      <p:sp>
        <p:nvSpPr>
          <p:cNvPr id="196" name="Google Shape;196;g2ea47916657_0_0"/>
          <p:cNvSpPr txBox="1"/>
          <p:nvPr/>
        </p:nvSpPr>
        <p:spPr>
          <a:xfrm>
            <a:off x="6964250" y="2769075"/>
            <a:ext cx="427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000000"/>
                </a:solidFill>
                <a:latin typeface="Arial"/>
                <a:ea typeface="Arial"/>
                <a:cs typeface="Arial"/>
                <a:sym typeface="Arial"/>
              </a:rPr>
              <a:t>④</a:t>
            </a:r>
            <a:endParaRPr b="1" i="0" sz="19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4eb291058f_0_0"/>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pic>
        <p:nvPicPr>
          <p:cNvPr id="203" name="Google Shape;203;g24eb291058f_0_0"/>
          <p:cNvPicPr preferRelativeResize="0"/>
          <p:nvPr/>
        </p:nvPicPr>
        <p:blipFill rotWithShape="1">
          <a:blip r:embed="rId3">
            <a:alphaModFix/>
          </a:blip>
          <a:srcRect b="0" l="0" r="0" t="0"/>
          <a:stretch/>
        </p:blipFill>
        <p:spPr>
          <a:xfrm>
            <a:off x="1913239" y="3102075"/>
            <a:ext cx="3786923" cy="1470557"/>
          </a:xfrm>
          <a:prstGeom prst="rect">
            <a:avLst/>
          </a:prstGeom>
          <a:noFill/>
          <a:ln>
            <a:noFill/>
          </a:ln>
          <a:effectLst>
            <a:outerShdw blurRad="50800" rotWithShape="0" algn="tl" dir="2700000" dist="38100">
              <a:srgbClr val="000000">
                <a:alpha val="40000"/>
              </a:srgbClr>
            </a:outerShdw>
          </a:effectLst>
        </p:spPr>
      </p:pic>
      <p:pic>
        <p:nvPicPr>
          <p:cNvPr id="204" name="Google Shape;204;g24eb291058f_0_0"/>
          <p:cNvPicPr preferRelativeResize="0"/>
          <p:nvPr/>
        </p:nvPicPr>
        <p:blipFill rotWithShape="1">
          <a:blip r:embed="rId4">
            <a:alphaModFix/>
          </a:blip>
          <a:srcRect b="17074" l="0" r="0" t="0"/>
          <a:stretch/>
        </p:blipFill>
        <p:spPr>
          <a:xfrm>
            <a:off x="1913250" y="860276"/>
            <a:ext cx="3786901" cy="2021000"/>
          </a:xfrm>
          <a:prstGeom prst="rect">
            <a:avLst/>
          </a:prstGeom>
          <a:noFill/>
          <a:ln>
            <a:noFill/>
          </a:ln>
          <a:effectLst>
            <a:outerShdw blurRad="50800" rotWithShape="0" algn="tl" dir="2700000" dist="38100">
              <a:srgbClr val="000000">
                <a:alpha val="40000"/>
              </a:srgbClr>
            </a:outerShdw>
          </a:effectLst>
        </p:spPr>
      </p:pic>
      <p:pic>
        <p:nvPicPr>
          <p:cNvPr id="205" name="Google Shape;205;g24eb291058f_0_0"/>
          <p:cNvPicPr preferRelativeResize="0"/>
          <p:nvPr/>
        </p:nvPicPr>
        <p:blipFill rotWithShape="1">
          <a:blip r:embed="rId5">
            <a:alphaModFix/>
          </a:blip>
          <a:srcRect b="0" l="0" r="0" t="0"/>
          <a:stretch/>
        </p:blipFill>
        <p:spPr>
          <a:xfrm>
            <a:off x="217300" y="873100"/>
            <a:ext cx="1468791" cy="3699526"/>
          </a:xfrm>
          <a:prstGeom prst="rect">
            <a:avLst/>
          </a:prstGeom>
          <a:noFill/>
          <a:ln>
            <a:noFill/>
          </a:ln>
        </p:spPr>
      </p:pic>
      <p:sp>
        <p:nvSpPr>
          <p:cNvPr id="206" name="Google Shape;206;g24eb291058f_0_0"/>
          <p:cNvSpPr/>
          <p:nvPr/>
        </p:nvSpPr>
        <p:spPr>
          <a:xfrm>
            <a:off x="1476503" y="2064176"/>
            <a:ext cx="195300" cy="2085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207" name="Google Shape;207;g24eb291058f_0_0"/>
          <p:cNvSpPr/>
          <p:nvPr/>
        </p:nvSpPr>
        <p:spPr>
          <a:xfrm>
            <a:off x="217299" y="2303450"/>
            <a:ext cx="1468800" cy="2085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cxnSp>
        <p:nvCxnSpPr>
          <p:cNvPr id="208" name="Google Shape;208;g24eb291058f_0_0"/>
          <p:cNvCxnSpPr>
            <a:stCxn id="209" idx="2"/>
          </p:cNvCxnSpPr>
          <p:nvPr/>
        </p:nvCxnSpPr>
        <p:spPr>
          <a:xfrm flipH="1">
            <a:off x="4689900" y="1306287"/>
            <a:ext cx="387900" cy="1869300"/>
          </a:xfrm>
          <a:prstGeom prst="straightConnector1">
            <a:avLst/>
          </a:prstGeom>
          <a:noFill/>
          <a:ln cap="flat" cmpd="sng" w="19050">
            <a:solidFill>
              <a:srgbClr val="FFC000"/>
            </a:solidFill>
            <a:prstDash val="solid"/>
            <a:miter lim="800000"/>
            <a:headEnd len="sm" w="sm" type="none"/>
            <a:tailEnd len="med" w="med" type="triangle"/>
          </a:ln>
        </p:spPr>
      </p:cxnSp>
      <p:sp>
        <p:nvSpPr>
          <p:cNvPr id="209" name="Google Shape;209;g24eb291058f_0_0"/>
          <p:cNvSpPr/>
          <p:nvPr/>
        </p:nvSpPr>
        <p:spPr>
          <a:xfrm>
            <a:off x="4572000" y="1105587"/>
            <a:ext cx="1011600" cy="2007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210" name="Google Shape;210;g24eb291058f_0_0"/>
          <p:cNvSpPr/>
          <p:nvPr/>
        </p:nvSpPr>
        <p:spPr>
          <a:xfrm>
            <a:off x="6006865" y="839112"/>
            <a:ext cx="3145800" cy="246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実施期間とは別にストレスチェックの開始日を設定します。</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開始日を設定すると、開始日以前に付与された「受検済」「高ストレス者」などのラベルがリセットされます。</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FF0000"/>
                </a:solidFill>
                <a:latin typeface="Arial"/>
                <a:ea typeface="Arial"/>
                <a:cs typeface="Arial"/>
                <a:sym typeface="Arial"/>
              </a:rPr>
              <a:t>※ストレスチェックを実施する</a:t>
            </a:r>
            <a:r>
              <a:rPr b="1" i="0" lang="ja-JP" sz="1200" u="none" cap="none" strike="noStrike">
                <a:solidFill>
                  <a:srgbClr val="FF0000"/>
                </a:solidFill>
                <a:latin typeface="Arial"/>
                <a:ea typeface="Arial"/>
                <a:cs typeface="Arial"/>
                <a:sym typeface="Arial"/>
              </a:rPr>
              <a:t>前に</a:t>
            </a:r>
            <a:endParaRPr b="1" i="0" sz="1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rgbClr val="FF0000"/>
                </a:solidFill>
                <a:latin typeface="Arial"/>
                <a:ea typeface="Arial"/>
                <a:cs typeface="Arial"/>
                <a:sym typeface="Arial"/>
              </a:rPr>
              <a:t>　必ず</a:t>
            </a:r>
            <a:r>
              <a:rPr b="0" i="0" lang="ja-JP" sz="1200" u="none" cap="none" strike="noStrike">
                <a:solidFill>
                  <a:srgbClr val="FF0000"/>
                </a:solidFill>
                <a:latin typeface="Arial"/>
                <a:ea typeface="Arial"/>
                <a:cs typeface="Arial"/>
                <a:sym typeface="Arial"/>
              </a:rPr>
              <a:t>設定して下さい。</a:t>
            </a:r>
            <a:endParaRPr b="0" i="0" sz="1200" u="none" cap="none" strike="noStrike">
              <a:solidFill>
                <a:srgbClr val="FF0000"/>
              </a:solidFill>
              <a:latin typeface="Arial"/>
              <a:ea typeface="Arial"/>
              <a:cs typeface="Arial"/>
              <a:sym typeface="Arial"/>
            </a:endParaRPr>
          </a:p>
        </p:txBody>
      </p:sp>
      <p:sp>
        <p:nvSpPr>
          <p:cNvPr id="211" name="Google Shape;211;g24eb291058f_0_0"/>
          <p:cNvSpPr/>
          <p:nvPr/>
        </p:nvSpPr>
        <p:spPr>
          <a:xfrm>
            <a:off x="3778072" y="4225694"/>
            <a:ext cx="1151100" cy="2505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212" name="Google Shape;212;g24eb291058f_0_0"/>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①開始日の設定</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4eb291058f_0_47"/>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②受検案内メールの作成</a:t>
            </a:r>
            <a:endParaRPr/>
          </a:p>
        </p:txBody>
      </p:sp>
      <p:sp>
        <p:nvSpPr>
          <p:cNvPr id="219" name="Google Shape;219;g24eb291058f_0_47"/>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pic>
        <p:nvPicPr>
          <p:cNvPr id="220" name="Google Shape;220;g24eb291058f_0_47"/>
          <p:cNvPicPr preferRelativeResize="0"/>
          <p:nvPr/>
        </p:nvPicPr>
        <p:blipFill rotWithShape="1">
          <a:blip r:embed="rId3">
            <a:alphaModFix/>
          </a:blip>
          <a:srcRect b="0" l="0" r="0" t="0"/>
          <a:stretch/>
        </p:blipFill>
        <p:spPr>
          <a:xfrm>
            <a:off x="190250" y="752225"/>
            <a:ext cx="1547825" cy="3708872"/>
          </a:xfrm>
          <a:prstGeom prst="rect">
            <a:avLst/>
          </a:prstGeom>
          <a:noFill/>
          <a:ln>
            <a:noFill/>
          </a:ln>
        </p:spPr>
      </p:pic>
      <p:pic>
        <p:nvPicPr>
          <p:cNvPr descr="グラフィカル ユーザー インターフェイス, テキスト, アプリケーション&#10;&#10;自動的に生成された説明" id="221" name="Google Shape;221;g24eb291058f_0_47"/>
          <p:cNvPicPr preferRelativeResize="0"/>
          <p:nvPr/>
        </p:nvPicPr>
        <p:blipFill rotWithShape="1">
          <a:blip r:embed="rId4">
            <a:alphaModFix/>
          </a:blip>
          <a:srcRect b="0" l="0" r="0" t="0"/>
          <a:stretch/>
        </p:blipFill>
        <p:spPr>
          <a:xfrm>
            <a:off x="2201027" y="1648658"/>
            <a:ext cx="2677024" cy="2806564"/>
          </a:xfrm>
          <a:prstGeom prst="rect">
            <a:avLst/>
          </a:prstGeom>
          <a:noFill/>
          <a:ln>
            <a:noFill/>
          </a:ln>
          <a:effectLst>
            <a:outerShdw blurRad="50800" rotWithShape="0" algn="tl" dir="2700000" dist="38100">
              <a:srgbClr val="000000">
                <a:alpha val="40000"/>
              </a:srgbClr>
            </a:outerShdw>
          </a:effectLst>
        </p:spPr>
      </p:pic>
      <p:sp>
        <p:nvSpPr>
          <p:cNvPr id="222" name="Google Shape;222;g24eb291058f_0_47"/>
          <p:cNvSpPr/>
          <p:nvPr/>
        </p:nvSpPr>
        <p:spPr>
          <a:xfrm>
            <a:off x="211545" y="3949382"/>
            <a:ext cx="1460400" cy="2499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pic>
        <p:nvPicPr>
          <p:cNvPr id="223" name="Google Shape;223;g24eb291058f_0_47"/>
          <p:cNvPicPr preferRelativeResize="0"/>
          <p:nvPr/>
        </p:nvPicPr>
        <p:blipFill rotWithShape="1">
          <a:blip r:embed="rId5">
            <a:alphaModFix/>
          </a:blip>
          <a:srcRect b="56213" l="0" r="0" t="0"/>
          <a:stretch/>
        </p:blipFill>
        <p:spPr>
          <a:xfrm>
            <a:off x="2201025" y="723528"/>
            <a:ext cx="3728376" cy="741600"/>
          </a:xfrm>
          <a:prstGeom prst="rect">
            <a:avLst/>
          </a:prstGeom>
          <a:noFill/>
          <a:ln>
            <a:noFill/>
          </a:ln>
          <a:effectLst>
            <a:outerShdw blurRad="50800" rotWithShape="0" algn="tl" dir="2700000" dist="38100">
              <a:srgbClr val="000000">
                <a:alpha val="40000"/>
              </a:srgbClr>
            </a:outerShdw>
          </a:effectLst>
        </p:spPr>
      </p:pic>
      <p:sp>
        <p:nvSpPr>
          <p:cNvPr id="224" name="Google Shape;224;g24eb291058f_0_47"/>
          <p:cNvSpPr/>
          <p:nvPr/>
        </p:nvSpPr>
        <p:spPr>
          <a:xfrm>
            <a:off x="2150781" y="1106998"/>
            <a:ext cx="1101600" cy="276300"/>
          </a:xfrm>
          <a:prstGeom prst="rect">
            <a:avLst/>
          </a:prstGeom>
          <a:no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B224C"/>
              </a:solidFill>
              <a:latin typeface="MS PGothic"/>
              <a:ea typeface="MS PGothic"/>
              <a:cs typeface="MS PGothic"/>
              <a:sym typeface="MS PGothic"/>
            </a:endParaRPr>
          </a:p>
        </p:txBody>
      </p:sp>
      <p:cxnSp>
        <p:nvCxnSpPr>
          <p:cNvPr id="225" name="Google Shape;225;g24eb291058f_0_47"/>
          <p:cNvCxnSpPr/>
          <p:nvPr/>
        </p:nvCxnSpPr>
        <p:spPr>
          <a:xfrm>
            <a:off x="3043218" y="1383223"/>
            <a:ext cx="0" cy="283800"/>
          </a:xfrm>
          <a:prstGeom prst="straightConnector1">
            <a:avLst/>
          </a:prstGeom>
          <a:noFill/>
          <a:ln cap="flat" cmpd="sng" w="19050">
            <a:solidFill>
              <a:srgbClr val="FFC000"/>
            </a:solidFill>
            <a:prstDash val="solid"/>
            <a:miter lim="800000"/>
            <a:headEnd len="sm" w="sm" type="none"/>
            <a:tailEnd len="med" w="med" type="triangle"/>
          </a:ln>
        </p:spPr>
      </p:cxnSp>
      <p:sp>
        <p:nvSpPr>
          <p:cNvPr id="226" name="Google Shape;226;g24eb291058f_0_47"/>
          <p:cNvSpPr/>
          <p:nvPr/>
        </p:nvSpPr>
        <p:spPr>
          <a:xfrm>
            <a:off x="1509472" y="2026963"/>
            <a:ext cx="231600" cy="2499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227" name="Google Shape;227;g24eb291058f_0_47"/>
          <p:cNvSpPr/>
          <p:nvPr/>
        </p:nvSpPr>
        <p:spPr>
          <a:xfrm>
            <a:off x="3720626" y="4247867"/>
            <a:ext cx="362700" cy="234900"/>
          </a:xfrm>
          <a:prstGeom prst="rect">
            <a:avLst/>
          </a:prstGeom>
          <a:no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B224C"/>
              </a:solidFill>
              <a:latin typeface="MS PGothic"/>
              <a:ea typeface="MS PGothic"/>
              <a:cs typeface="MS PGothic"/>
              <a:sym typeface="MS PGothic"/>
            </a:endParaRPr>
          </a:p>
        </p:txBody>
      </p:sp>
      <p:sp>
        <p:nvSpPr>
          <p:cNvPr id="228" name="Google Shape;228;g24eb291058f_0_47"/>
          <p:cNvSpPr txBox="1"/>
          <p:nvPr/>
        </p:nvSpPr>
        <p:spPr>
          <a:xfrm>
            <a:off x="6066219" y="3426597"/>
            <a:ext cx="2998800" cy="1015800"/>
          </a:xfrm>
          <a:prstGeom prst="rect">
            <a:avLst/>
          </a:prstGeom>
          <a:noFill/>
          <a:ln cap="flat" cmpd="sng" w="25400">
            <a:solidFill>
              <a:srgbClr val="00ACBA"/>
            </a:solidFill>
            <a:prstDash val="dot"/>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1B224C"/>
                </a:solidFill>
                <a:latin typeface="Arial"/>
                <a:ea typeface="Arial"/>
                <a:cs typeface="Arial"/>
                <a:sym typeface="Arial"/>
              </a:rPr>
              <a:t>利用することの多い以下の雛形を登録しておくとスムーズです。</a:t>
            </a:r>
            <a:endParaRPr b="0" i="0" sz="10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1B224C"/>
                </a:solidFill>
                <a:latin typeface="Arial"/>
                <a:ea typeface="Arial"/>
                <a:cs typeface="Arial"/>
                <a:sym typeface="Arial"/>
              </a:rPr>
              <a:t>・受検案内</a:t>
            </a:r>
            <a:endParaRPr b="0" i="0" sz="10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1B224C"/>
                </a:solidFill>
                <a:latin typeface="Arial"/>
                <a:ea typeface="Arial"/>
                <a:cs typeface="Arial"/>
                <a:sym typeface="Arial"/>
              </a:rPr>
              <a:t>・未受検者への受検勧奨</a:t>
            </a:r>
            <a:endParaRPr b="0" i="0" sz="10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1B224C"/>
                </a:solidFill>
                <a:latin typeface="Arial"/>
                <a:ea typeface="Arial"/>
                <a:cs typeface="Arial"/>
                <a:sym typeface="Arial"/>
              </a:rPr>
              <a:t>・産業医との面接勧奨　　　　など</a:t>
            </a:r>
            <a:endParaRPr b="0" i="0" sz="1000" u="none" cap="none" strike="noStrike">
              <a:solidFill>
                <a:srgbClr val="1B224C"/>
              </a:solidFill>
              <a:latin typeface="Arial"/>
              <a:ea typeface="Arial"/>
              <a:cs typeface="Arial"/>
              <a:sym typeface="Arial"/>
            </a:endParaRPr>
          </a:p>
        </p:txBody>
      </p:sp>
      <p:sp>
        <p:nvSpPr>
          <p:cNvPr id="229" name="Google Shape;229;g24eb291058f_0_47"/>
          <p:cNvSpPr txBox="1"/>
          <p:nvPr/>
        </p:nvSpPr>
        <p:spPr>
          <a:xfrm>
            <a:off x="5955403" y="3140184"/>
            <a:ext cx="2357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ja-JP" sz="900" u="none" cap="none" strike="noStrike">
                <a:solidFill>
                  <a:srgbClr val="00ACBA"/>
                </a:solidFill>
                <a:latin typeface="Arial"/>
                <a:ea typeface="Arial"/>
                <a:cs typeface="Arial"/>
                <a:sym typeface="Arial"/>
              </a:rPr>
              <a:t>◎ワンポイントアドバイス</a:t>
            </a:r>
            <a:endParaRPr b="1" i="0" sz="900" u="none" cap="none" strike="noStrike">
              <a:solidFill>
                <a:srgbClr val="00ACBA"/>
              </a:solidFill>
              <a:latin typeface="Arial"/>
              <a:ea typeface="Arial"/>
              <a:cs typeface="Arial"/>
              <a:sym typeface="Arial"/>
            </a:endParaRPr>
          </a:p>
        </p:txBody>
      </p:sp>
      <p:sp>
        <p:nvSpPr>
          <p:cNvPr id="230" name="Google Shape;230;g24eb291058f_0_47"/>
          <p:cNvSpPr/>
          <p:nvPr/>
        </p:nvSpPr>
        <p:spPr>
          <a:xfrm>
            <a:off x="5921975" y="970598"/>
            <a:ext cx="3145800" cy="22953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00000"/>
              </a:lnSpc>
              <a:spcBef>
                <a:spcPts val="0"/>
              </a:spcBef>
              <a:spcAft>
                <a:spcPts val="0"/>
              </a:spcAft>
              <a:buClr>
                <a:srgbClr val="1B224C"/>
              </a:buClr>
              <a:buSzPts val="1200"/>
              <a:buFont typeface="Arial"/>
              <a:buAutoNum type="arabicPeriod"/>
            </a:pPr>
            <a:r>
              <a:rPr b="0" i="0" lang="ja-JP" sz="1200" u="none" cap="none" strike="noStrike">
                <a:solidFill>
                  <a:srgbClr val="1B224C"/>
                </a:solidFill>
                <a:latin typeface="Arial"/>
                <a:ea typeface="Arial"/>
                <a:cs typeface="Arial"/>
                <a:sym typeface="Arial"/>
              </a:rPr>
              <a:t>「ストレスチェック勧奨の雛形を登録」をクリックします。</a:t>
            </a:r>
            <a:endParaRPr b="0" i="0" sz="1200" u="none" cap="none" strike="noStrike">
              <a:solidFill>
                <a:srgbClr val="1B224C"/>
              </a:solidFill>
              <a:latin typeface="Arial"/>
              <a:ea typeface="Arial"/>
              <a:cs typeface="Arial"/>
              <a:sym typeface="Arial"/>
            </a:endParaRPr>
          </a:p>
          <a:p>
            <a:pPr indent="-304800" lvl="0" marL="457200" marR="0" rtl="0" algn="l">
              <a:lnSpc>
                <a:spcPct val="100000"/>
              </a:lnSpc>
              <a:spcBef>
                <a:spcPts val="1000"/>
              </a:spcBef>
              <a:spcAft>
                <a:spcPts val="0"/>
              </a:spcAft>
              <a:buClr>
                <a:srgbClr val="1B224C"/>
              </a:buClr>
              <a:buSzPts val="1200"/>
              <a:buFont typeface="Arial"/>
              <a:buAutoNum type="arabicPeriod"/>
            </a:pPr>
            <a:r>
              <a:rPr b="0" i="0" lang="ja-JP" sz="1200" u="none" cap="none" strike="noStrike">
                <a:solidFill>
                  <a:srgbClr val="1B224C"/>
                </a:solidFill>
                <a:latin typeface="Arial"/>
                <a:ea typeface="Arial"/>
                <a:cs typeface="Arial"/>
                <a:sym typeface="Arial"/>
              </a:rPr>
              <a:t>登録したい雛形名を設定します。</a:t>
            </a:r>
            <a:endParaRPr b="0" i="0" sz="1200" u="none" cap="none" strike="noStrike">
              <a:solidFill>
                <a:srgbClr val="1B224C"/>
              </a:solidFill>
              <a:latin typeface="Arial"/>
              <a:ea typeface="Arial"/>
              <a:cs typeface="Arial"/>
              <a:sym typeface="Arial"/>
            </a:endParaRPr>
          </a:p>
          <a:p>
            <a:pPr indent="-304800" lvl="0" marL="457200" marR="0" rtl="0" algn="l">
              <a:lnSpc>
                <a:spcPct val="100000"/>
              </a:lnSpc>
              <a:spcBef>
                <a:spcPts val="1000"/>
              </a:spcBef>
              <a:spcAft>
                <a:spcPts val="0"/>
              </a:spcAft>
              <a:buClr>
                <a:srgbClr val="1B224C"/>
              </a:buClr>
              <a:buSzPts val="1200"/>
              <a:buFont typeface="Arial"/>
              <a:buAutoNum type="arabicPeriod"/>
            </a:pPr>
            <a:r>
              <a:rPr b="0" i="0" lang="ja-JP" sz="1200" u="none" cap="none" strike="noStrike">
                <a:solidFill>
                  <a:srgbClr val="1B224C"/>
                </a:solidFill>
                <a:latin typeface="Arial"/>
                <a:ea typeface="Arial"/>
                <a:cs typeface="Arial"/>
                <a:sym typeface="Arial"/>
              </a:rPr>
              <a:t>あらかじめ件名・本文にテンプレートが記載されていますが、自由に編集することができます。完成したら、「登録」をクリックすると雛形一覧に残ります。</a:t>
            </a:r>
            <a:endParaRPr b="0" i="0" sz="1200" u="none" cap="none" strike="noStrike">
              <a:solidFill>
                <a:srgbClr val="1B224C"/>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4eb291058f_0_69"/>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③実施期間の設定</a:t>
            </a:r>
            <a:endParaRPr/>
          </a:p>
        </p:txBody>
      </p:sp>
      <p:sp>
        <p:nvSpPr>
          <p:cNvPr id="237" name="Google Shape;237;g24eb291058f_0_69"/>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pic>
        <p:nvPicPr>
          <p:cNvPr id="238" name="Google Shape;238;g24eb291058f_0_69"/>
          <p:cNvPicPr preferRelativeResize="0"/>
          <p:nvPr/>
        </p:nvPicPr>
        <p:blipFill rotWithShape="1">
          <a:blip r:embed="rId3">
            <a:alphaModFix/>
          </a:blip>
          <a:srcRect b="0" l="0" r="0" t="0"/>
          <a:stretch/>
        </p:blipFill>
        <p:spPr>
          <a:xfrm>
            <a:off x="293499" y="720700"/>
            <a:ext cx="1498022" cy="3773174"/>
          </a:xfrm>
          <a:prstGeom prst="rect">
            <a:avLst/>
          </a:prstGeom>
          <a:noFill/>
          <a:ln>
            <a:noFill/>
          </a:ln>
        </p:spPr>
      </p:pic>
      <p:sp>
        <p:nvSpPr>
          <p:cNvPr id="239" name="Google Shape;239;g24eb291058f_0_69"/>
          <p:cNvSpPr/>
          <p:nvPr/>
        </p:nvSpPr>
        <p:spPr>
          <a:xfrm>
            <a:off x="1593407" y="1916832"/>
            <a:ext cx="179700" cy="1920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240" name="Google Shape;240;g24eb291058f_0_69"/>
          <p:cNvSpPr/>
          <p:nvPr/>
        </p:nvSpPr>
        <p:spPr>
          <a:xfrm>
            <a:off x="311724" y="2399125"/>
            <a:ext cx="1479900" cy="1920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pic>
        <p:nvPicPr>
          <p:cNvPr id="241" name="Google Shape;241;g24eb291058f_0_69"/>
          <p:cNvPicPr preferRelativeResize="0"/>
          <p:nvPr/>
        </p:nvPicPr>
        <p:blipFill rotWithShape="1">
          <a:blip r:embed="rId4">
            <a:alphaModFix/>
          </a:blip>
          <a:srcRect b="56113" l="0" r="0" t="0"/>
          <a:stretch/>
        </p:blipFill>
        <p:spPr>
          <a:xfrm>
            <a:off x="1974350" y="613273"/>
            <a:ext cx="3802474" cy="1055675"/>
          </a:xfrm>
          <a:prstGeom prst="rect">
            <a:avLst/>
          </a:prstGeom>
          <a:noFill/>
          <a:ln>
            <a:noFill/>
          </a:ln>
          <a:effectLst>
            <a:outerShdw blurRad="50800" rotWithShape="0" algn="tl" dir="2700000" dist="38100">
              <a:srgbClr val="000000">
                <a:alpha val="40000"/>
              </a:srgbClr>
            </a:outerShdw>
          </a:effectLst>
        </p:spPr>
      </p:pic>
      <p:pic>
        <p:nvPicPr>
          <p:cNvPr id="242" name="Google Shape;242;g24eb291058f_0_69"/>
          <p:cNvPicPr preferRelativeResize="0"/>
          <p:nvPr/>
        </p:nvPicPr>
        <p:blipFill rotWithShape="1">
          <a:blip r:embed="rId5">
            <a:alphaModFix/>
          </a:blip>
          <a:srcRect b="0" l="0" r="0" t="0"/>
          <a:stretch/>
        </p:blipFill>
        <p:spPr>
          <a:xfrm>
            <a:off x="1922499" y="1867800"/>
            <a:ext cx="3221999" cy="2650499"/>
          </a:xfrm>
          <a:prstGeom prst="rect">
            <a:avLst/>
          </a:prstGeom>
          <a:noFill/>
          <a:ln>
            <a:noFill/>
          </a:ln>
          <a:effectLst>
            <a:outerShdw blurRad="50800" rotWithShape="0" algn="tl" dir="2700000" dist="38100">
              <a:srgbClr val="000000">
                <a:alpha val="40000"/>
              </a:srgbClr>
            </a:outerShdw>
          </a:effectLst>
        </p:spPr>
      </p:pic>
      <p:cxnSp>
        <p:nvCxnSpPr>
          <p:cNvPr id="243" name="Google Shape;243;g24eb291058f_0_69"/>
          <p:cNvCxnSpPr>
            <a:stCxn id="244" idx="2"/>
          </p:cNvCxnSpPr>
          <p:nvPr/>
        </p:nvCxnSpPr>
        <p:spPr>
          <a:xfrm>
            <a:off x="3858451" y="1419621"/>
            <a:ext cx="0" cy="793200"/>
          </a:xfrm>
          <a:prstGeom prst="straightConnector1">
            <a:avLst/>
          </a:prstGeom>
          <a:noFill/>
          <a:ln cap="flat" cmpd="sng" w="19050">
            <a:solidFill>
              <a:srgbClr val="FFC000"/>
            </a:solidFill>
            <a:prstDash val="solid"/>
            <a:miter lim="800000"/>
            <a:headEnd len="sm" w="sm" type="none"/>
            <a:tailEnd len="med" w="med" type="triangle"/>
          </a:ln>
        </p:spPr>
      </p:cxnSp>
      <p:sp>
        <p:nvSpPr>
          <p:cNvPr id="244" name="Google Shape;244;g24eb291058f_0_69"/>
          <p:cNvSpPr/>
          <p:nvPr/>
        </p:nvSpPr>
        <p:spPr>
          <a:xfrm>
            <a:off x="3432301" y="1197921"/>
            <a:ext cx="852300" cy="2217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245" name="Google Shape;245;g24eb291058f_0_69"/>
          <p:cNvSpPr/>
          <p:nvPr/>
        </p:nvSpPr>
        <p:spPr>
          <a:xfrm>
            <a:off x="6006865" y="534312"/>
            <a:ext cx="3145800" cy="206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rgbClr val="1B224C"/>
                </a:solidFill>
                <a:latin typeface="Arial"/>
                <a:ea typeface="Arial"/>
                <a:cs typeface="Arial"/>
                <a:sym typeface="Arial"/>
              </a:rPr>
              <a:t>【基本設定】</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「ストレスチェックを新規作成」をクリックし、実施予定のストレスチェックの情報を入力します。</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B224C"/>
              </a:solidFill>
              <a:latin typeface="Arial"/>
              <a:ea typeface="Arial"/>
              <a:cs typeface="Arial"/>
              <a:sym typeface="Arial"/>
            </a:endParaRPr>
          </a:p>
          <a:p>
            <a:pPr indent="-158750" lvl="0" marL="171450" marR="0" rtl="0" algn="l">
              <a:lnSpc>
                <a:spcPct val="100000"/>
              </a:lnSpc>
              <a:spcBef>
                <a:spcPts val="0"/>
              </a:spcBef>
              <a:spcAft>
                <a:spcPts val="0"/>
              </a:spcAft>
              <a:buClr>
                <a:srgbClr val="1B224C"/>
              </a:buClr>
              <a:buSzPts val="1200"/>
              <a:buFont typeface="Arial"/>
              <a:buChar char="•"/>
            </a:pPr>
            <a:r>
              <a:rPr b="1" i="0" lang="ja-JP" sz="1200" u="none" cap="none" strike="noStrike">
                <a:solidFill>
                  <a:srgbClr val="1B224C"/>
                </a:solidFill>
                <a:latin typeface="Arial"/>
                <a:ea typeface="Arial"/>
                <a:cs typeface="Arial"/>
                <a:sym typeface="Arial"/>
              </a:rPr>
              <a:t>ストレスチェックの名前</a:t>
            </a:r>
            <a:endParaRPr b="1" i="0" sz="1200" u="none" cap="none" strike="noStrike">
              <a:solidFill>
                <a:srgbClr val="1B224C"/>
              </a:solidFill>
              <a:latin typeface="Arial"/>
              <a:ea typeface="Arial"/>
              <a:cs typeface="Arial"/>
              <a:sym typeface="Arial"/>
            </a:endParaRPr>
          </a:p>
          <a:p>
            <a:pPr indent="-158750" lvl="0" marL="171450" marR="0" rtl="0" algn="l">
              <a:lnSpc>
                <a:spcPct val="100000"/>
              </a:lnSpc>
              <a:spcBef>
                <a:spcPts val="0"/>
              </a:spcBef>
              <a:spcAft>
                <a:spcPts val="0"/>
              </a:spcAft>
              <a:buClr>
                <a:srgbClr val="1B224C"/>
              </a:buClr>
              <a:buSzPts val="1200"/>
              <a:buFont typeface="Arial"/>
              <a:buChar char="•"/>
            </a:pPr>
            <a:r>
              <a:rPr b="1" i="0" lang="ja-JP" sz="1200" u="none" cap="none" strike="noStrike">
                <a:solidFill>
                  <a:srgbClr val="1B224C"/>
                </a:solidFill>
                <a:latin typeface="Arial"/>
                <a:ea typeface="Arial"/>
                <a:cs typeface="Arial"/>
                <a:sym typeface="Arial"/>
              </a:rPr>
              <a:t>実施期間</a:t>
            </a:r>
            <a:endParaRPr b="1" i="0" sz="1200" u="none" cap="none" strike="noStrike">
              <a:solidFill>
                <a:srgbClr val="1B224C"/>
              </a:solidFill>
              <a:latin typeface="Arial"/>
              <a:ea typeface="Arial"/>
              <a:cs typeface="Arial"/>
              <a:sym typeface="Arial"/>
            </a:endParaRPr>
          </a:p>
          <a:p>
            <a:pPr indent="-158750" lvl="0" marL="171450" marR="0" rtl="0" algn="l">
              <a:lnSpc>
                <a:spcPct val="100000"/>
              </a:lnSpc>
              <a:spcBef>
                <a:spcPts val="0"/>
              </a:spcBef>
              <a:spcAft>
                <a:spcPts val="0"/>
              </a:spcAft>
              <a:buClr>
                <a:srgbClr val="1B224C"/>
              </a:buClr>
              <a:buSzPts val="1200"/>
              <a:buFont typeface="Arial"/>
              <a:buChar char="•"/>
            </a:pPr>
            <a:r>
              <a:rPr b="0" i="0" lang="ja-JP" sz="1200" u="none" cap="none" strike="noStrike">
                <a:solidFill>
                  <a:srgbClr val="1B224C"/>
                </a:solidFill>
                <a:latin typeface="Arial"/>
                <a:ea typeface="Arial"/>
                <a:cs typeface="Arial"/>
                <a:sym typeface="Arial"/>
              </a:rPr>
              <a:t>サインイン画面の説明</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　  (QRコード受検の場合のみ)</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「確認」をクリックして内容を確認した後、「作成」をクリックすると『ストレスチェックを作成しました』のポップが表示され、一覧に追加されます。</a:t>
            </a:r>
            <a:endParaRPr b="0" i="0" sz="1000" u="none" cap="none" strike="noStrike">
              <a:solidFill>
                <a:srgbClr val="1B224C"/>
              </a:solidFill>
              <a:latin typeface="Arial"/>
              <a:ea typeface="Arial"/>
              <a:cs typeface="Arial"/>
              <a:sym typeface="Arial"/>
            </a:endParaRPr>
          </a:p>
        </p:txBody>
      </p:sp>
      <p:sp>
        <p:nvSpPr>
          <p:cNvPr id="246" name="Google Shape;246;g24eb291058f_0_69"/>
          <p:cNvSpPr/>
          <p:nvPr/>
        </p:nvSpPr>
        <p:spPr>
          <a:xfrm>
            <a:off x="2020700" y="2333700"/>
            <a:ext cx="3145800" cy="1251900"/>
          </a:xfrm>
          <a:prstGeom prst="rect">
            <a:avLst/>
          </a:prstGeom>
          <a:noFill/>
          <a:ln cap="flat" cmpd="sng" w="47625">
            <a:solidFill>
              <a:srgbClr val="FFC0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247" name="Google Shape;247;g24eb291058f_0_69"/>
          <p:cNvSpPr/>
          <p:nvPr/>
        </p:nvSpPr>
        <p:spPr>
          <a:xfrm>
            <a:off x="5963751" y="3302281"/>
            <a:ext cx="2928900" cy="1169700"/>
          </a:xfrm>
          <a:prstGeom prst="rect">
            <a:avLst/>
          </a:prstGeom>
          <a:noFill/>
          <a:ln>
            <a:noFill/>
          </a:ln>
        </p:spPr>
        <p:txBody>
          <a:bodyPr anchorCtr="0" anchor="t" bIns="45700" lIns="91425" spcFirstLastPara="1" rIns="91425" wrap="square" tIns="45700">
            <a:noAutofit/>
          </a:bodyPr>
          <a:lstStyle/>
          <a:p>
            <a:pPr indent="-153499" lvl="0" marL="269999" marR="0" rtl="0" algn="l">
              <a:lnSpc>
                <a:spcPct val="100000"/>
              </a:lnSpc>
              <a:spcBef>
                <a:spcPts val="0"/>
              </a:spcBef>
              <a:spcAft>
                <a:spcPts val="0"/>
              </a:spcAft>
              <a:buClr>
                <a:srgbClr val="000000"/>
              </a:buClr>
              <a:buSzPts val="1000"/>
              <a:buFont typeface="Arial"/>
              <a:buChar char="●"/>
            </a:pPr>
            <a:r>
              <a:rPr b="0" i="0" lang="ja-JP" sz="1000" u="none" cap="none" strike="noStrike">
                <a:solidFill>
                  <a:srgbClr val="1B224C"/>
                </a:solidFill>
                <a:latin typeface="Arial"/>
                <a:ea typeface="Arial"/>
                <a:cs typeface="Arial"/>
                <a:sym typeface="Arial"/>
              </a:rPr>
              <a:t>受検期間は編集可能です。「作成したストレスチェック一覧」の「・・・」＞「編集」から実施下さい。</a:t>
            </a:r>
            <a:endParaRPr b="0" i="0" sz="1000" u="none" cap="none" strike="noStrike">
              <a:solidFill>
                <a:srgbClr val="1B224C"/>
              </a:solidFill>
              <a:latin typeface="Arial"/>
              <a:ea typeface="Arial"/>
              <a:cs typeface="Arial"/>
              <a:sym typeface="Arial"/>
            </a:endParaRPr>
          </a:p>
          <a:p>
            <a:pPr indent="-153499" lvl="0" marL="269999" marR="0" rtl="0" algn="l">
              <a:lnSpc>
                <a:spcPct val="100000"/>
              </a:lnSpc>
              <a:spcBef>
                <a:spcPts val="1000"/>
              </a:spcBef>
              <a:spcAft>
                <a:spcPts val="0"/>
              </a:spcAft>
              <a:buClr>
                <a:srgbClr val="000000"/>
              </a:buClr>
              <a:buSzPts val="1000"/>
              <a:buFont typeface="Arial"/>
              <a:buChar char="●"/>
            </a:pPr>
            <a:r>
              <a:rPr b="0" i="0" lang="ja-JP" sz="1000" u="none" cap="none" strike="noStrike">
                <a:solidFill>
                  <a:srgbClr val="1B224C"/>
                </a:solidFill>
                <a:latin typeface="Arial"/>
                <a:ea typeface="Arial"/>
                <a:cs typeface="Arial"/>
                <a:sym typeface="Arial"/>
              </a:rPr>
              <a:t>設定した『実施期間』は、従業員に送付される受検用URLの有効期間となります。</a:t>
            </a:r>
            <a:r>
              <a:rPr b="0" i="0" lang="ja-JP" sz="1000" u="none" cap="none" strike="noStrike">
                <a:solidFill>
                  <a:srgbClr val="FF0000"/>
                </a:solidFill>
                <a:latin typeface="Arial"/>
                <a:ea typeface="Arial"/>
                <a:cs typeface="Arial"/>
                <a:sym typeface="Arial"/>
              </a:rPr>
              <a:t>設定期間外は受検用のURLへアクセスできませんのでご注意ください。</a:t>
            </a:r>
            <a:endParaRPr b="0" i="0" sz="1000" u="none" cap="none" strike="noStrike">
              <a:solidFill>
                <a:srgbClr val="FF0000"/>
              </a:solidFill>
              <a:latin typeface="Arial"/>
              <a:ea typeface="Arial"/>
              <a:cs typeface="Arial"/>
              <a:sym typeface="Arial"/>
            </a:endParaRPr>
          </a:p>
        </p:txBody>
      </p:sp>
      <p:sp>
        <p:nvSpPr>
          <p:cNvPr id="248" name="Google Shape;248;g24eb291058f_0_69"/>
          <p:cNvSpPr/>
          <p:nvPr/>
        </p:nvSpPr>
        <p:spPr>
          <a:xfrm>
            <a:off x="6083875" y="3275225"/>
            <a:ext cx="2849100" cy="1317600"/>
          </a:xfrm>
          <a:prstGeom prst="rect">
            <a:avLst/>
          </a:prstGeom>
          <a:noFill/>
          <a:ln cap="flat" cmpd="sng" w="19050">
            <a:solidFill>
              <a:srgbClr val="FFC0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1"/>
              <a:buFont typeface="Arial"/>
              <a:buNone/>
            </a:pPr>
            <a:r>
              <a:t/>
            </a:r>
            <a:endParaRPr b="0" i="0" sz="1601" u="none" cap="none" strike="noStrike">
              <a:solidFill>
                <a:srgbClr val="FFFFFF"/>
              </a:solidFill>
              <a:latin typeface="MS PGothic"/>
              <a:ea typeface="MS PGothic"/>
              <a:cs typeface="MS PGothic"/>
              <a:sym typeface="MS PGothic"/>
            </a:endParaRPr>
          </a:p>
        </p:txBody>
      </p:sp>
      <p:sp>
        <p:nvSpPr>
          <p:cNvPr id="249" name="Google Shape;249;g24eb291058f_0_69"/>
          <p:cNvSpPr/>
          <p:nvPr/>
        </p:nvSpPr>
        <p:spPr>
          <a:xfrm>
            <a:off x="3574597" y="4296850"/>
            <a:ext cx="283800" cy="1920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ea47916657_0_232"/>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④受検案内の送付（予約配信）</a:t>
            </a:r>
            <a:endParaRPr/>
          </a:p>
        </p:txBody>
      </p:sp>
      <p:sp>
        <p:nvSpPr>
          <p:cNvPr id="256" name="Google Shape;256;g2ea47916657_0_232"/>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grpSp>
        <p:nvGrpSpPr>
          <p:cNvPr id="257" name="Google Shape;257;g2ea47916657_0_232"/>
          <p:cNvGrpSpPr/>
          <p:nvPr/>
        </p:nvGrpSpPr>
        <p:grpSpPr>
          <a:xfrm>
            <a:off x="4528588" y="1887875"/>
            <a:ext cx="4011900" cy="1657293"/>
            <a:chOff x="3986600" y="2885175"/>
            <a:chExt cx="4011900" cy="1657293"/>
          </a:xfrm>
        </p:grpSpPr>
        <p:pic>
          <p:nvPicPr>
            <p:cNvPr id="258" name="Google Shape;258;g2ea47916657_0_232"/>
            <p:cNvPicPr preferRelativeResize="0"/>
            <p:nvPr/>
          </p:nvPicPr>
          <p:blipFill rotWithShape="1">
            <a:blip r:embed="rId3">
              <a:alphaModFix/>
            </a:blip>
            <a:srcRect b="0" l="0" r="0" t="0"/>
            <a:stretch/>
          </p:blipFill>
          <p:spPr>
            <a:xfrm>
              <a:off x="3986600" y="2885175"/>
              <a:ext cx="4011900" cy="1657293"/>
            </a:xfrm>
            <a:prstGeom prst="rect">
              <a:avLst/>
            </a:prstGeom>
            <a:noFill/>
            <a:ln>
              <a:noFill/>
            </a:ln>
            <a:effectLst>
              <a:outerShdw blurRad="50800" rotWithShape="0" algn="tl" dir="2700000" dist="38100">
                <a:srgbClr val="000000">
                  <a:alpha val="40000"/>
                </a:srgbClr>
              </a:outerShdw>
            </a:effectLst>
          </p:spPr>
        </p:pic>
        <p:sp>
          <p:nvSpPr>
            <p:cNvPr id="259" name="Google Shape;259;g2ea47916657_0_232"/>
            <p:cNvSpPr/>
            <p:nvPr/>
          </p:nvSpPr>
          <p:spPr>
            <a:xfrm>
              <a:off x="6079100" y="4250411"/>
              <a:ext cx="294300" cy="208500"/>
            </a:xfrm>
            <a:prstGeom prst="rect">
              <a:avLst/>
            </a:prstGeom>
            <a:no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grpSp>
      <p:grpSp>
        <p:nvGrpSpPr>
          <p:cNvPr id="260" name="Google Shape;260;g2ea47916657_0_232"/>
          <p:cNvGrpSpPr/>
          <p:nvPr/>
        </p:nvGrpSpPr>
        <p:grpSpPr>
          <a:xfrm>
            <a:off x="4553763" y="829675"/>
            <a:ext cx="4535400" cy="940025"/>
            <a:chOff x="4621375" y="683975"/>
            <a:chExt cx="4535400" cy="940025"/>
          </a:xfrm>
        </p:grpSpPr>
        <p:pic>
          <p:nvPicPr>
            <p:cNvPr id="261" name="Google Shape;261;g2ea47916657_0_232"/>
            <p:cNvPicPr preferRelativeResize="0"/>
            <p:nvPr/>
          </p:nvPicPr>
          <p:blipFill rotWithShape="1">
            <a:blip r:embed="rId4">
              <a:alphaModFix/>
            </a:blip>
            <a:srcRect b="0" l="0" r="0" t="0"/>
            <a:stretch/>
          </p:blipFill>
          <p:spPr>
            <a:xfrm>
              <a:off x="4773775" y="1337800"/>
              <a:ext cx="611069" cy="286200"/>
            </a:xfrm>
            <a:prstGeom prst="rect">
              <a:avLst/>
            </a:prstGeom>
            <a:noFill/>
            <a:ln>
              <a:noFill/>
            </a:ln>
          </p:spPr>
        </p:pic>
        <p:sp>
          <p:nvSpPr>
            <p:cNvPr id="262" name="Google Shape;262;g2ea47916657_0_232"/>
            <p:cNvSpPr/>
            <p:nvPr/>
          </p:nvSpPr>
          <p:spPr>
            <a:xfrm>
              <a:off x="4621375" y="683975"/>
              <a:ext cx="4535400" cy="91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ja-JP" sz="1100" u="none" cap="none" strike="noStrike">
                  <a:solidFill>
                    <a:srgbClr val="1B224C"/>
                  </a:solidFill>
                  <a:latin typeface="Arial"/>
                  <a:ea typeface="Arial"/>
                  <a:cs typeface="Arial"/>
                  <a:sym typeface="Arial"/>
                </a:rPr>
                <a:t>【勧奨メール予約配信設定】</a:t>
              </a:r>
              <a:endParaRPr b="1"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あらかじめストレスチェック受検勧奨のメール配信予約を</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設定できます。</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　　　　をクリックして複数の予約配信の設定が可能です。</a:t>
              </a:r>
              <a:endParaRPr b="0" i="0" sz="1100" u="none" cap="none" strike="noStrike">
                <a:solidFill>
                  <a:srgbClr val="1B224C"/>
                </a:solidFill>
                <a:latin typeface="Arial"/>
                <a:ea typeface="Arial"/>
                <a:cs typeface="Arial"/>
                <a:sym typeface="Arial"/>
              </a:endParaRPr>
            </a:p>
          </p:txBody>
        </p:sp>
      </p:grpSp>
      <p:grpSp>
        <p:nvGrpSpPr>
          <p:cNvPr id="263" name="Google Shape;263;g2ea47916657_0_232"/>
          <p:cNvGrpSpPr/>
          <p:nvPr/>
        </p:nvGrpSpPr>
        <p:grpSpPr>
          <a:xfrm>
            <a:off x="239775" y="677400"/>
            <a:ext cx="4152999" cy="3445125"/>
            <a:chOff x="239775" y="677400"/>
            <a:chExt cx="4152999" cy="3445125"/>
          </a:xfrm>
        </p:grpSpPr>
        <p:pic>
          <p:nvPicPr>
            <p:cNvPr id="264" name="Google Shape;264;g2ea47916657_0_232"/>
            <p:cNvPicPr preferRelativeResize="0"/>
            <p:nvPr/>
          </p:nvPicPr>
          <p:blipFill rotWithShape="1">
            <a:blip r:embed="rId5">
              <a:alphaModFix/>
            </a:blip>
            <a:srcRect b="0" l="0" r="0" t="5050"/>
            <a:stretch/>
          </p:blipFill>
          <p:spPr>
            <a:xfrm>
              <a:off x="239775" y="677400"/>
              <a:ext cx="4152999" cy="3445125"/>
            </a:xfrm>
            <a:prstGeom prst="rect">
              <a:avLst/>
            </a:prstGeom>
            <a:noFill/>
            <a:ln>
              <a:noFill/>
            </a:ln>
            <a:effectLst>
              <a:outerShdw blurRad="50800" rotWithShape="0" algn="tl" dir="2700000" dist="38100">
                <a:srgbClr val="000000">
                  <a:alpha val="40000"/>
                </a:srgbClr>
              </a:outerShdw>
            </a:effectLst>
          </p:spPr>
        </p:pic>
        <p:sp>
          <p:nvSpPr>
            <p:cNvPr id="265" name="Google Shape;265;g2ea47916657_0_232"/>
            <p:cNvSpPr/>
            <p:nvPr/>
          </p:nvSpPr>
          <p:spPr>
            <a:xfrm>
              <a:off x="307200" y="2878125"/>
              <a:ext cx="3637500" cy="751500"/>
            </a:xfrm>
            <a:prstGeom prst="rect">
              <a:avLst/>
            </a:prstGeom>
            <a:noFill/>
            <a:ln cap="flat" cmpd="sng" w="28575">
              <a:solidFill>
                <a:srgbClr val="FFC0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grpSp>
      <p:cxnSp>
        <p:nvCxnSpPr>
          <p:cNvPr id="266" name="Google Shape;266;g2ea47916657_0_232"/>
          <p:cNvCxnSpPr/>
          <p:nvPr/>
        </p:nvCxnSpPr>
        <p:spPr>
          <a:xfrm flipH="1" rot="10800000">
            <a:off x="3502150" y="1767725"/>
            <a:ext cx="1036200" cy="1008000"/>
          </a:xfrm>
          <a:prstGeom prst="straightConnector1">
            <a:avLst/>
          </a:prstGeom>
          <a:noFill/>
          <a:ln cap="flat" cmpd="sng" w="19050">
            <a:solidFill>
              <a:srgbClr val="FFC000"/>
            </a:solidFill>
            <a:prstDash val="solid"/>
            <a:miter lim="800000"/>
            <a:headEnd len="sm" w="sm" type="none"/>
            <a:tailEnd len="med" w="med" type="triangle"/>
          </a:ln>
        </p:spPr>
      </p:cxnSp>
      <p:sp>
        <p:nvSpPr>
          <p:cNvPr id="267" name="Google Shape;267;g2ea47916657_0_232"/>
          <p:cNvSpPr txBox="1"/>
          <p:nvPr/>
        </p:nvSpPr>
        <p:spPr>
          <a:xfrm>
            <a:off x="6055116" y="259340"/>
            <a:ext cx="1355100" cy="29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FF0000"/>
                </a:solidFill>
                <a:latin typeface="Arial"/>
                <a:ea typeface="Arial"/>
                <a:cs typeface="Arial"/>
                <a:sym typeface="Arial"/>
              </a:rPr>
              <a:t>※メール配信受検用</a:t>
            </a:r>
            <a:endParaRPr b="1" i="0" sz="1000" u="none" cap="none" strike="noStrike">
              <a:solidFill>
                <a:srgbClr val="FF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SAIRU color2020">
      <a:dk1>
        <a:srgbClr val="1B224C"/>
      </a:dk1>
      <a:lt1>
        <a:srgbClr val="FFFFFF"/>
      </a:lt1>
      <a:dk2>
        <a:srgbClr val="1B224C"/>
      </a:dk2>
      <a:lt2>
        <a:srgbClr val="FFFFFF"/>
      </a:lt2>
      <a:accent1>
        <a:srgbClr val="1B224C"/>
      </a:accent1>
      <a:accent2>
        <a:srgbClr val="AA312D"/>
      </a:accent2>
      <a:accent3>
        <a:srgbClr val="AFAFAF"/>
      </a:accent3>
      <a:accent4>
        <a:srgbClr val="141400"/>
      </a:accent4>
      <a:accent5>
        <a:srgbClr val="00A9EF"/>
      </a:accent5>
      <a:accent6>
        <a:srgbClr val="00ACBA"/>
      </a:accent6>
      <a:hlink>
        <a:srgbClr val="0563C1"/>
      </a:hlink>
      <a:folHlink>
        <a:srgbClr val="00A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テーマ">
  <a:themeElements>
    <a:clrScheme name="SAIRU color2020">
      <a:dk1>
        <a:srgbClr val="1B224C"/>
      </a:dk1>
      <a:lt1>
        <a:srgbClr val="FFFFFF"/>
      </a:lt1>
      <a:dk2>
        <a:srgbClr val="1B224C"/>
      </a:dk2>
      <a:lt2>
        <a:srgbClr val="FFFFFF"/>
      </a:lt2>
      <a:accent1>
        <a:srgbClr val="1B224C"/>
      </a:accent1>
      <a:accent2>
        <a:srgbClr val="AA312D"/>
      </a:accent2>
      <a:accent3>
        <a:srgbClr val="AFAFAF"/>
      </a:accent3>
      <a:accent4>
        <a:srgbClr val="141400"/>
      </a:accent4>
      <a:accent5>
        <a:srgbClr val="00A9EF"/>
      </a:accent5>
      <a:accent6>
        <a:srgbClr val="00ACBA"/>
      </a:accent6>
      <a:hlink>
        <a:srgbClr val="0563C1"/>
      </a:hlink>
      <a:folHlink>
        <a:srgbClr val="00A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テーマ">
  <a:themeElements>
    <a:clrScheme name="SAIRU color2020">
      <a:dk1>
        <a:srgbClr val="1B224C"/>
      </a:dk1>
      <a:lt1>
        <a:srgbClr val="FFFFFF"/>
      </a:lt1>
      <a:dk2>
        <a:srgbClr val="1B224C"/>
      </a:dk2>
      <a:lt2>
        <a:srgbClr val="FFFFFF"/>
      </a:lt2>
      <a:accent1>
        <a:srgbClr val="1B224C"/>
      </a:accent1>
      <a:accent2>
        <a:srgbClr val="AA312D"/>
      </a:accent2>
      <a:accent3>
        <a:srgbClr val="AFAFAF"/>
      </a:accent3>
      <a:accent4>
        <a:srgbClr val="141400"/>
      </a:accent4>
      <a:accent5>
        <a:srgbClr val="00A9EF"/>
      </a:accent5>
      <a:accent6>
        <a:srgbClr val="00ACBA"/>
      </a:accent6>
      <a:hlink>
        <a:srgbClr val="0563C1"/>
      </a:hlink>
      <a:folHlink>
        <a:srgbClr val="00A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2020-09-01T04:52:36Z</dcterms:created>
  <dc:creator>SAIRU Inc.</dc:creator>
</cp:coreProperties>
</file>