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showSpecialPlsOnTitleSld="0">
  <p:sldMasterIdLst>
    <p:sldMasterId id="2147483648" r:id="rId3"/>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735750" cy="98663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hvKg2XBrWFgawUwJt8f8HVFtG3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8831" cy="49502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15373" y="0"/>
            <a:ext cx="2918831" cy="495029"/>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371286"/>
            <a:ext cx="2918831" cy="49502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53a97c4b78_0_0: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253a97c4b78_0_0: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84" name="Google Shape;84;g253a97c4b78_0_0: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4eb291058f_0_24: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g24eb291058f_0_24: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4eb291058f_0_0: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24eb291058f_0_0: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g24eb291058f_0_0: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4eb291058f_0_69: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24eb291058f_0_69: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g24eb291058f_0_69: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9cef915696_0_6: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29cef915696_0_6: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29cef915696_0_6: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4eb291058f_0_95: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24eb291058f_0_95: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24eb291058f_0_95: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ec99b1eeb0_0_0: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2ec99b1eeb0_0_0: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2ec99b1eeb0_0_0: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586b864ca2_0_51: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2586b864ca2_0_51: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2586b864ca2_0_51: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58: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203" name="Google Shape;203;p58: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表紙A" type="title">
  <p:cSld name="TITLE">
    <p:spTree>
      <p:nvGrpSpPr>
        <p:cNvPr id="14" name="Shape 14"/>
        <p:cNvGrpSpPr/>
        <p:nvPr/>
      </p:nvGrpSpPr>
      <p:grpSpPr>
        <a:xfrm>
          <a:off x="0" y="0"/>
          <a:ext cx="0" cy="0"/>
          <a:chOff x="0" y="0"/>
          <a:chExt cx="0" cy="0"/>
        </a:xfrm>
      </p:grpSpPr>
      <p:sp>
        <p:nvSpPr>
          <p:cNvPr id="15" name="Google Shape;15;p35"/>
          <p:cNvSpPr/>
          <p:nvPr/>
        </p:nvSpPr>
        <p:spPr>
          <a:xfrm>
            <a:off x="0" y="1095941"/>
            <a:ext cx="9144000" cy="2700000"/>
          </a:xfrm>
          <a:prstGeom prst="rect">
            <a:avLst/>
          </a:prstGeom>
          <a:solidFill>
            <a:srgbClr val="46C0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35"/>
          <p:cNvSpPr txBox="1"/>
          <p:nvPr>
            <p:ph type="ctrTitle"/>
          </p:nvPr>
        </p:nvSpPr>
        <p:spPr>
          <a:xfrm>
            <a:off x="1080000" y="2160002"/>
            <a:ext cx="3780000" cy="1039459"/>
          </a:xfrm>
          <a:prstGeom prst="rect">
            <a:avLst/>
          </a:prstGeom>
          <a:noFill/>
          <a:ln>
            <a:noFill/>
          </a:ln>
        </p:spPr>
        <p:txBody>
          <a:bodyPr anchorCtr="0" anchor="ctr" bIns="36000" lIns="36000" spcFirstLastPara="1" rIns="36000" wrap="square" tIns="36000">
            <a:normAutofit/>
          </a:bodyPr>
          <a:lstStyle>
            <a:lvl1pPr lvl="0" algn="ctr">
              <a:lnSpc>
                <a:spcPct val="100000"/>
              </a:lnSpc>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algn="l">
              <a:lnSpc>
                <a:spcPct val="100000"/>
              </a:lnSpc>
              <a:spcBef>
                <a:spcPts val="4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5"/>
          <p:cNvSpPr txBox="1"/>
          <p:nvPr>
            <p:ph idx="1" type="subTitle"/>
          </p:nvPr>
        </p:nvSpPr>
        <p:spPr>
          <a:xfrm>
            <a:off x="1080000" y="1620000"/>
            <a:ext cx="3780000" cy="540000"/>
          </a:xfrm>
          <a:prstGeom prst="rect">
            <a:avLst/>
          </a:prstGeom>
          <a:noFill/>
          <a:ln>
            <a:noFill/>
          </a:ln>
        </p:spPr>
        <p:txBody>
          <a:bodyPr anchorCtr="0" anchor="ctr" bIns="36000" lIns="36000" spcFirstLastPara="1" rIns="36000" wrap="square" tIns="36000">
            <a:normAutofit/>
          </a:bodyPr>
          <a:lstStyle>
            <a:lvl1pPr lvl="0" algn="ctr">
              <a:lnSpc>
                <a:spcPct val="100000"/>
              </a:lnSpc>
              <a:spcBef>
                <a:spcPts val="0"/>
              </a:spcBef>
              <a:spcAft>
                <a:spcPts val="0"/>
              </a:spcAft>
              <a:buClr>
                <a:schemeClr val="lt1"/>
              </a:buClr>
              <a:buSzPts val="1800"/>
              <a:buNone/>
              <a:defRPr b="0" sz="1800">
                <a:solidFill>
                  <a:schemeClr val="lt1"/>
                </a:solidFill>
                <a:latin typeface="Arial"/>
                <a:ea typeface="Arial"/>
                <a:cs typeface="Arial"/>
                <a:sym typeface="Aria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黒い背景に白い文字がある&#10;&#10;中程度の精度で自動的に生成された説明" id="18" name="Google Shape;18;p35"/>
          <p:cNvPicPr preferRelativeResize="0"/>
          <p:nvPr/>
        </p:nvPicPr>
        <p:blipFill rotWithShape="1">
          <a:blip r:embed="rId2">
            <a:alphaModFix/>
          </a:blip>
          <a:srcRect b="0" l="0" r="0" t="0"/>
          <a:stretch/>
        </p:blipFill>
        <p:spPr>
          <a:xfrm>
            <a:off x="6802443" y="133615"/>
            <a:ext cx="2036744" cy="391318"/>
          </a:xfrm>
          <a:prstGeom prst="rect">
            <a:avLst/>
          </a:prstGeom>
          <a:noFill/>
          <a:ln>
            <a:noFill/>
          </a:ln>
        </p:spPr>
      </p:pic>
      <p:sp>
        <p:nvSpPr>
          <p:cNvPr id="19" name="Google Shape;19;p35"/>
          <p:cNvSpPr txBox="1"/>
          <p:nvPr>
            <p:ph idx="11" type="ftr"/>
          </p:nvPr>
        </p:nvSpPr>
        <p:spPr>
          <a:xfrm>
            <a:off x="4226931" y="4812531"/>
            <a:ext cx="690138" cy="273844"/>
          </a:xfrm>
          <a:prstGeom prst="rect">
            <a:avLst/>
          </a:prstGeom>
          <a:noFill/>
          <a:ln>
            <a:noFill/>
          </a:ln>
        </p:spPr>
        <p:txBody>
          <a:bodyPr anchorCtr="0" anchor="ctr" bIns="36000" lIns="36000" spcFirstLastPara="1" rIns="36000" wrap="square" tIns="36000">
            <a:noAutofit/>
          </a:bodyPr>
          <a:lstStyle>
            <a:lvl1pPr lvl="0" algn="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75" name="Shape 75"/>
        <p:cNvGrpSpPr/>
        <p:nvPr/>
      </p:nvGrpSpPr>
      <p:grpSpPr>
        <a:xfrm>
          <a:off x="0" y="0"/>
          <a:ext cx="0" cy="0"/>
          <a:chOff x="0" y="0"/>
          <a:chExt cx="0" cy="0"/>
        </a:xfrm>
      </p:grpSpPr>
      <p:cxnSp>
        <p:nvCxnSpPr>
          <p:cNvPr id="76" name="Google Shape;76;g2586b864ca2_0_96"/>
          <p:cNvCxnSpPr/>
          <p:nvPr/>
        </p:nvCxnSpPr>
        <p:spPr>
          <a:xfrm>
            <a:off x="0" y="4662182"/>
            <a:ext cx="9144000" cy="0"/>
          </a:xfrm>
          <a:prstGeom prst="straightConnector1">
            <a:avLst/>
          </a:prstGeom>
          <a:noFill/>
          <a:ln cap="flat" cmpd="sng" w="9525">
            <a:solidFill>
              <a:schemeClr val="accent3"/>
            </a:solidFill>
            <a:prstDash val="solid"/>
            <a:miter lim="800000"/>
            <a:headEnd len="sm" w="sm" type="none"/>
            <a:tailEnd len="sm" w="sm" type="none"/>
          </a:ln>
        </p:spPr>
      </p:cxnSp>
      <p:sp>
        <p:nvSpPr>
          <p:cNvPr id="77" name="Google Shape;77;g2586b864ca2_0_96"/>
          <p:cNvSpPr txBox="1"/>
          <p:nvPr/>
        </p:nvSpPr>
        <p:spPr>
          <a:xfrm>
            <a:off x="6371225" y="4742586"/>
            <a:ext cx="2160000" cy="273900"/>
          </a:xfrm>
          <a:prstGeom prst="rect">
            <a:avLst/>
          </a:prstGeom>
          <a:noFill/>
          <a:ln>
            <a:noFill/>
          </a:ln>
        </p:spPr>
        <p:txBody>
          <a:bodyPr anchorCtr="0" anchor="ctr" bIns="36000" lIns="36000" spcFirstLastPara="1" rIns="36000" wrap="square" tIns="36000">
            <a:noAutofit/>
          </a:bodyPr>
          <a:lstStyle/>
          <a:p>
            <a:pPr indent="0" lvl="0" marL="0" marR="0" rtl="0" algn="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Arial"/>
                <a:ea typeface="Arial"/>
                <a:cs typeface="Arial"/>
                <a:sym typeface="Arial"/>
              </a:rPr>
              <a:t>mediPhone, Inc</a:t>
            </a:r>
            <a:endParaRPr b="1" i="0" sz="1200" u="none" cap="none" strike="noStrike">
              <a:solidFill>
                <a:schemeClr val="dk1"/>
              </a:solidFill>
              <a:latin typeface="Arial"/>
              <a:ea typeface="Arial"/>
              <a:cs typeface="Arial"/>
              <a:sym typeface="Arial"/>
            </a:endParaRPr>
          </a:p>
        </p:txBody>
      </p:sp>
      <p:sp>
        <p:nvSpPr>
          <p:cNvPr id="78" name="Google Shape;78;g2586b864ca2_0_96"/>
          <p:cNvSpPr txBox="1"/>
          <p:nvPr/>
        </p:nvSpPr>
        <p:spPr>
          <a:xfrm>
            <a:off x="1727330" y="4775993"/>
            <a:ext cx="1869900" cy="2574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sng" cap="none" strike="noStrike">
                <a:solidFill>
                  <a:srgbClr val="0070C0"/>
                </a:solidFill>
                <a:latin typeface="Arial"/>
                <a:ea typeface="Arial"/>
                <a:cs typeface="Arial"/>
                <a:sym typeface="Arial"/>
              </a:rPr>
              <a:t>https://mediment.jp/</a:t>
            </a:r>
            <a:endParaRPr b="0" i="0" sz="1200" u="sng" cap="none" strike="noStrike">
              <a:solidFill>
                <a:srgbClr val="0070C0"/>
              </a:solidFill>
              <a:latin typeface="Arial"/>
              <a:ea typeface="Arial"/>
              <a:cs typeface="Arial"/>
              <a:sym typeface="Arial"/>
            </a:endParaRPr>
          </a:p>
        </p:txBody>
      </p:sp>
      <p:pic>
        <p:nvPicPr>
          <p:cNvPr descr="黒い背景に白い文字がある&#10;&#10;中程度の精度で自動的に生成された説明" id="79" name="Google Shape;79;g2586b864ca2_0_96"/>
          <p:cNvPicPr preferRelativeResize="0"/>
          <p:nvPr/>
        </p:nvPicPr>
        <p:blipFill rotWithShape="1">
          <a:blip r:embed="rId2">
            <a:alphaModFix/>
          </a:blip>
          <a:srcRect b="0" l="0" r="0" t="0"/>
          <a:stretch/>
        </p:blipFill>
        <p:spPr>
          <a:xfrm>
            <a:off x="147991" y="4782703"/>
            <a:ext cx="1375997" cy="264369"/>
          </a:xfrm>
          <a:prstGeom prst="rect">
            <a:avLst/>
          </a:prstGeom>
          <a:noFill/>
          <a:ln>
            <a:noFill/>
          </a:ln>
        </p:spPr>
      </p:pic>
      <p:sp>
        <p:nvSpPr>
          <p:cNvPr id="80" name="Google Shape;80;g2586b864ca2_0_96"/>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と説明">
  <p:cSld name="1_タイトルと説明">
    <p:spTree>
      <p:nvGrpSpPr>
        <p:cNvPr id="20" name="Shape 20"/>
        <p:cNvGrpSpPr/>
        <p:nvPr/>
      </p:nvGrpSpPr>
      <p:grpSpPr>
        <a:xfrm>
          <a:off x="0" y="0"/>
          <a:ext cx="0" cy="0"/>
          <a:chOff x="0" y="0"/>
          <a:chExt cx="0" cy="0"/>
        </a:xfrm>
      </p:grpSpPr>
      <p:sp>
        <p:nvSpPr>
          <p:cNvPr id="21" name="Google Shape;21;p40"/>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a:bodyPr>
          <a:lstStyle>
            <a:lvl1pPr lvl="0" algn="ctr">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0"/>
          <p:cNvSpPr txBox="1"/>
          <p:nvPr>
            <p:ph idx="1" type="body"/>
          </p:nvPr>
        </p:nvSpPr>
        <p:spPr>
          <a:xfrm>
            <a:off x="612775" y="810000"/>
            <a:ext cx="7918450" cy="810000"/>
          </a:xfrm>
          <a:prstGeom prst="rect">
            <a:avLst/>
          </a:prstGeom>
          <a:noFill/>
          <a:ln>
            <a:noFill/>
          </a:ln>
        </p:spPr>
        <p:txBody>
          <a:bodyPr anchorCtr="0" anchor="t" bIns="36000" lIns="36000" spcFirstLastPara="1" rIns="36000" wrap="square" tIns="36000">
            <a:normAutofit/>
          </a:bodyPr>
          <a:lstStyle>
            <a:lvl1pPr indent="-228600" lvl="0" marL="457200" algn="l">
              <a:lnSpc>
                <a:spcPct val="150000"/>
              </a:lnSpc>
              <a:spcBef>
                <a:spcPts val="0"/>
              </a:spcBef>
              <a:spcAft>
                <a:spcPts val="0"/>
              </a:spcAft>
              <a:buClr>
                <a:schemeClr val="dk1"/>
              </a:buClr>
              <a:buSzPts val="1400"/>
              <a:buNone/>
              <a:defRPr sz="1400">
                <a:latin typeface="Arial"/>
                <a:ea typeface="Arial"/>
                <a:cs typeface="Arial"/>
                <a:sym typeface="Arial"/>
              </a:defRPr>
            </a:lvl1pPr>
            <a:lvl2pPr indent="-228600" lvl="1" marL="914400" algn="ctr">
              <a:lnSpc>
                <a:spcPct val="100000"/>
              </a:lnSpc>
              <a:spcBef>
                <a:spcPts val="500"/>
              </a:spcBef>
              <a:spcAft>
                <a:spcPts val="0"/>
              </a:spcAft>
              <a:buClr>
                <a:schemeClr val="dk1"/>
              </a:buClr>
              <a:buSzPts val="1400"/>
              <a:buNone/>
              <a:defRPr/>
            </a:lvl2pPr>
            <a:lvl3pPr indent="-228600" lvl="2" marL="1371600" algn="ctr">
              <a:lnSpc>
                <a:spcPct val="100000"/>
              </a:lnSpc>
              <a:spcBef>
                <a:spcPts val="500"/>
              </a:spcBef>
              <a:spcAft>
                <a:spcPts val="0"/>
              </a:spcAft>
              <a:buClr>
                <a:schemeClr val="dk1"/>
              </a:buClr>
              <a:buSzPts val="1400"/>
              <a:buNone/>
              <a:defRPr/>
            </a:lvl3pPr>
            <a:lvl4pPr indent="-228600" lvl="3" marL="1828800" algn="ctr">
              <a:lnSpc>
                <a:spcPct val="100000"/>
              </a:lnSpc>
              <a:spcBef>
                <a:spcPts val="500"/>
              </a:spcBef>
              <a:spcAft>
                <a:spcPts val="0"/>
              </a:spcAft>
              <a:buClr>
                <a:schemeClr val="dk1"/>
              </a:buClr>
              <a:buSzPts val="1200"/>
              <a:buNone/>
              <a:defRPr/>
            </a:lvl4pPr>
            <a:lvl5pPr indent="-228600" lvl="4" marL="2286000" algn="ctr">
              <a:lnSpc>
                <a:spcPct val="100000"/>
              </a:lnSpc>
              <a:spcBef>
                <a:spcPts val="500"/>
              </a:spcBef>
              <a:spcAft>
                <a:spcPts val="0"/>
              </a:spcAft>
              <a:buClr>
                <a:schemeClr val="dk1"/>
              </a:buClr>
              <a:buSzPts val="12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3" name="Google Shape;23;p40"/>
          <p:cNvCxnSpPr/>
          <p:nvPr/>
        </p:nvCxnSpPr>
        <p:spPr>
          <a:xfrm>
            <a:off x="0" y="4662182"/>
            <a:ext cx="9144000" cy="0"/>
          </a:xfrm>
          <a:prstGeom prst="straightConnector1">
            <a:avLst/>
          </a:prstGeom>
          <a:noFill/>
          <a:ln cap="flat" cmpd="sng" w="9525">
            <a:solidFill>
              <a:schemeClr val="accent3"/>
            </a:solidFill>
            <a:prstDash val="solid"/>
            <a:miter lim="800000"/>
            <a:headEnd len="sm" w="sm" type="none"/>
            <a:tailEnd len="sm" w="sm" type="none"/>
          </a:ln>
        </p:spPr>
      </p:cxnSp>
      <p:sp>
        <p:nvSpPr>
          <p:cNvPr id="24" name="Google Shape;24;p40"/>
          <p:cNvSpPr txBox="1"/>
          <p:nvPr/>
        </p:nvSpPr>
        <p:spPr>
          <a:xfrm>
            <a:off x="6371225" y="4742586"/>
            <a:ext cx="2160000" cy="273844"/>
          </a:xfrm>
          <a:prstGeom prst="rect">
            <a:avLst/>
          </a:prstGeom>
          <a:noFill/>
          <a:ln>
            <a:noFill/>
          </a:ln>
        </p:spPr>
        <p:txBody>
          <a:bodyPr anchorCtr="0" anchor="ctr" bIns="36000" lIns="36000" spcFirstLastPara="1" rIns="36000" wrap="square" tIns="36000">
            <a:noAutofit/>
          </a:bodyPr>
          <a:lstStyle/>
          <a:p>
            <a:pPr indent="0" lvl="0" marL="0" marR="0" rtl="0" algn="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Arial"/>
                <a:ea typeface="Arial"/>
                <a:cs typeface="Arial"/>
                <a:sym typeface="Arial"/>
              </a:rPr>
              <a:t>mediPhone, Inc</a:t>
            </a:r>
            <a:endParaRPr b="1" i="0" sz="1200" u="none" cap="none" strike="noStrike">
              <a:solidFill>
                <a:schemeClr val="dk1"/>
              </a:solidFill>
              <a:latin typeface="Arial"/>
              <a:ea typeface="Arial"/>
              <a:cs typeface="Arial"/>
              <a:sym typeface="Arial"/>
            </a:endParaRPr>
          </a:p>
        </p:txBody>
      </p:sp>
      <p:sp>
        <p:nvSpPr>
          <p:cNvPr id="25" name="Google Shape;25;p40"/>
          <p:cNvSpPr txBox="1"/>
          <p:nvPr/>
        </p:nvSpPr>
        <p:spPr>
          <a:xfrm>
            <a:off x="1727330" y="4775993"/>
            <a:ext cx="1869949" cy="257369"/>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sng" cap="none" strike="noStrike">
                <a:solidFill>
                  <a:srgbClr val="0070C0"/>
                </a:solidFill>
                <a:latin typeface="Arial"/>
                <a:ea typeface="Arial"/>
                <a:cs typeface="Arial"/>
                <a:sym typeface="Arial"/>
              </a:rPr>
              <a:t>https://mediment.jp/</a:t>
            </a:r>
            <a:endParaRPr b="0" i="0" sz="1200" u="sng" cap="none" strike="noStrike">
              <a:solidFill>
                <a:srgbClr val="0070C0"/>
              </a:solidFill>
              <a:latin typeface="Arial"/>
              <a:ea typeface="Arial"/>
              <a:cs typeface="Arial"/>
              <a:sym typeface="Arial"/>
            </a:endParaRPr>
          </a:p>
        </p:txBody>
      </p:sp>
      <p:pic>
        <p:nvPicPr>
          <p:cNvPr descr="黒い背景に白い文字がある&#10;&#10;中程度の精度で自動的に生成された説明" id="26" name="Google Shape;26;p40"/>
          <p:cNvPicPr preferRelativeResize="0"/>
          <p:nvPr/>
        </p:nvPicPr>
        <p:blipFill rotWithShape="1">
          <a:blip r:embed="rId2">
            <a:alphaModFix/>
          </a:blip>
          <a:srcRect b="0" l="0" r="0" t="0"/>
          <a:stretch/>
        </p:blipFill>
        <p:spPr>
          <a:xfrm>
            <a:off x="147991" y="4782703"/>
            <a:ext cx="1375996" cy="264369"/>
          </a:xfrm>
          <a:prstGeom prst="rect">
            <a:avLst/>
          </a:prstGeom>
          <a:noFill/>
          <a:ln>
            <a:noFill/>
          </a:ln>
        </p:spPr>
      </p:pic>
      <p:sp>
        <p:nvSpPr>
          <p:cNvPr id="27" name="Google Shape;27;p40"/>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ユーザー設定レイアウト">
  <p:cSld name="ユーザー設定レイアウト">
    <p:spTree>
      <p:nvGrpSpPr>
        <p:cNvPr id="28" name="Shape 28"/>
        <p:cNvGrpSpPr/>
        <p:nvPr/>
      </p:nvGrpSpPr>
      <p:grpSpPr>
        <a:xfrm>
          <a:off x="0" y="0"/>
          <a:ext cx="0" cy="0"/>
          <a:chOff x="0" y="0"/>
          <a:chExt cx="0" cy="0"/>
        </a:xfrm>
      </p:grpSpPr>
      <p:sp>
        <p:nvSpPr>
          <p:cNvPr id="29" name="Google Shape;29;p2"/>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a:bodyPr>
          <a:lstStyle>
            <a:lvl1pPr lvl="0" algn="ctr">
              <a:lnSpc>
                <a:spcPct val="90000"/>
              </a:lnSpc>
              <a:spcBef>
                <a:spcPts val="0"/>
              </a:spcBef>
              <a:spcAft>
                <a:spcPts val="0"/>
              </a:spcAft>
              <a:buSzPts val="20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
          <p:cNvSpPr txBox="1"/>
          <p:nvPr>
            <p:ph idx="11" type="ftr"/>
          </p:nvPr>
        </p:nvSpPr>
        <p:spPr>
          <a:xfrm>
            <a:off x="6466203" y="4775334"/>
            <a:ext cx="2160000" cy="273844"/>
          </a:xfrm>
          <a:prstGeom prst="rect">
            <a:avLst/>
          </a:prstGeom>
          <a:noFill/>
          <a:ln>
            <a:noFill/>
          </a:ln>
        </p:spPr>
        <p:txBody>
          <a:bodyPr anchorCtr="0" anchor="ctr" bIns="36000" lIns="36000" spcFirstLastPara="1" rIns="36000" wrap="square" tIns="360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左寄せ）">
  <p:cSld name="タイトルのみ（左寄せ）">
    <p:spTree>
      <p:nvGrpSpPr>
        <p:cNvPr id="32" name="Shape 32"/>
        <p:cNvGrpSpPr/>
        <p:nvPr/>
      </p:nvGrpSpPr>
      <p:grpSpPr>
        <a:xfrm>
          <a:off x="0" y="0"/>
          <a:ext cx="0" cy="0"/>
          <a:chOff x="0" y="0"/>
          <a:chExt cx="0" cy="0"/>
        </a:xfrm>
      </p:grpSpPr>
      <p:sp>
        <p:nvSpPr>
          <p:cNvPr id="33" name="Google Shape;33;p42"/>
          <p:cNvSpPr txBox="1"/>
          <p:nvPr>
            <p:ph type="title"/>
          </p:nvPr>
        </p:nvSpPr>
        <p:spPr>
          <a:xfrm>
            <a:off x="612000" y="270000"/>
            <a:ext cx="5400000" cy="270000"/>
          </a:xfrm>
          <a:prstGeom prst="rect">
            <a:avLst/>
          </a:prstGeom>
          <a:noFill/>
          <a:ln>
            <a:noFill/>
          </a:ln>
        </p:spPr>
        <p:txBody>
          <a:bodyPr anchorCtr="0" anchor="ctr" bIns="36000" lIns="36000" spcFirstLastPara="1" rIns="36000" wrap="square" tIns="36000">
            <a:normAutofit/>
          </a:bodyPr>
          <a:lstStyle>
            <a:lvl1pPr lvl="0" algn="l">
              <a:lnSpc>
                <a:spcPct val="90000"/>
              </a:lnSpc>
              <a:spcBef>
                <a:spcPts val="0"/>
              </a:spcBef>
              <a:spcAft>
                <a:spcPts val="0"/>
              </a:spcAft>
              <a:buClr>
                <a:schemeClr val="dk1"/>
              </a:buClr>
              <a:buSzPts val="2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4" name="Google Shape;34;p42"/>
          <p:cNvCxnSpPr/>
          <p:nvPr/>
        </p:nvCxnSpPr>
        <p:spPr>
          <a:xfrm>
            <a:off x="0" y="4662182"/>
            <a:ext cx="9144000" cy="0"/>
          </a:xfrm>
          <a:prstGeom prst="straightConnector1">
            <a:avLst/>
          </a:prstGeom>
          <a:noFill/>
          <a:ln cap="flat" cmpd="sng" w="9525">
            <a:solidFill>
              <a:schemeClr val="accent3"/>
            </a:solidFill>
            <a:prstDash val="solid"/>
            <a:miter lim="800000"/>
            <a:headEnd len="sm" w="sm" type="none"/>
            <a:tailEnd len="sm" w="sm" type="none"/>
          </a:ln>
        </p:spPr>
      </p:cxnSp>
      <p:sp>
        <p:nvSpPr>
          <p:cNvPr id="35" name="Google Shape;35;p42"/>
          <p:cNvSpPr txBox="1"/>
          <p:nvPr/>
        </p:nvSpPr>
        <p:spPr>
          <a:xfrm>
            <a:off x="6371225" y="4742586"/>
            <a:ext cx="2160000" cy="273844"/>
          </a:xfrm>
          <a:prstGeom prst="rect">
            <a:avLst/>
          </a:prstGeom>
          <a:noFill/>
          <a:ln>
            <a:noFill/>
          </a:ln>
        </p:spPr>
        <p:txBody>
          <a:bodyPr anchorCtr="0" anchor="ctr" bIns="36000" lIns="36000" spcFirstLastPara="1" rIns="36000" wrap="square" tIns="36000">
            <a:noAutofit/>
          </a:bodyPr>
          <a:lstStyle/>
          <a:p>
            <a:pPr indent="0" lvl="0" marL="0" marR="0" rtl="0" algn="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Arial"/>
                <a:ea typeface="Arial"/>
                <a:cs typeface="Arial"/>
                <a:sym typeface="Arial"/>
              </a:rPr>
              <a:t>mediPhone, Inc</a:t>
            </a:r>
            <a:endParaRPr b="1" i="0" sz="1200" u="none" cap="none" strike="noStrike">
              <a:solidFill>
                <a:schemeClr val="dk1"/>
              </a:solidFill>
              <a:latin typeface="Arial"/>
              <a:ea typeface="Arial"/>
              <a:cs typeface="Arial"/>
              <a:sym typeface="Arial"/>
            </a:endParaRPr>
          </a:p>
        </p:txBody>
      </p:sp>
      <p:sp>
        <p:nvSpPr>
          <p:cNvPr id="36" name="Google Shape;36;p42"/>
          <p:cNvSpPr txBox="1"/>
          <p:nvPr/>
        </p:nvSpPr>
        <p:spPr>
          <a:xfrm>
            <a:off x="1727330" y="4775993"/>
            <a:ext cx="1869949" cy="257369"/>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sng" cap="none" strike="noStrike">
                <a:solidFill>
                  <a:srgbClr val="0070C0"/>
                </a:solidFill>
                <a:latin typeface="Arial"/>
                <a:ea typeface="Arial"/>
                <a:cs typeface="Arial"/>
                <a:sym typeface="Arial"/>
              </a:rPr>
              <a:t>https://mediment.jp/</a:t>
            </a:r>
            <a:endParaRPr b="0" i="0" sz="1200" u="sng" cap="none" strike="noStrike">
              <a:solidFill>
                <a:srgbClr val="0070C0"/>
              </a:solidFill>
              <a:latin typeface="Arial"/>
              <a:ea typeface="Arial"/>
              <a:cs typeface="Arial"/>
              <a:sym typeface="Arial"/>
            </a:endParaRPr>
          </a:p>
        </p:txBody>
      </p:sp>
      <p:pic>
        <p:nvPicPr>
          <p:cNvPr descr="黒い背景に白い文字がある&#10;&#10;中程度の精度で自動的に生成された説明" id="37" name="Google Shape;37;p42"/>
          <p:cNvPicPr preferRelativeResize="0"/>
          <p:nvPr/>
        </p:nvPicPr>
        <p:blipFill rotWithShape="1">
          <a:blip r:embed="rId2">
            <a:alphaModFix/>
          </a:blip>
          <a:srcRect b="0" l="0" r="0" t="0"/>
          <a:stretch/>
        </p:blipFill>
        <p:spPr>
          <a:xfrm>
            <a:off x="147991" y="4782703"/>
            <a:ext cx="1375996" cy="264369"/>
          </a:xfrm>
          <a:prstGeom prst="rect">
            <a:avLst/>
          </a:prstGeom>
          <a:noFill/>
          <a:ln>
            <a:noFill/>
          </a:ln>
        </p:spPr>
      </p:pic>
      <p:sp>
        <p:nvSpPr>
          <p:cNvPr id="38" name="Google Shape;38;p42"/>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39" name="Shape 39"/>
        <p:cNvGrpSpPr/>
        <p:nvPr/>
      </p:nvGrpSpPr>
      <p:grpSpPr>
        <a:xfrm>
          <a:off x="0" y="0"/>
          <a:ext cx="0" cy="0"/>
          <a:chOff x="0" y="0"/>
          <a:chExt cx="0" cy="0"/>
        </a:xfrm>
      </p:grpSpPr>
      <p:cxnSp>
        <p:nvCxnSpPr>
          <p:cNvPr id="40" name="Google Shape;40;p43"/>
          <p:cNvCxnSpPr/>
          <p:nvPr/>
        </p:nvCxnSpPr>
        <p:spPr>
          <a:xfrm>
            <a:off x="0" y="4662182"/>
            <a:ext cx="9144000" cy="0"/>
          </a:xfrm>
          <a:prstGeom prst="straightConnector1">
            <a:avLst/>
          </a:prstGeom>
          <a:noFill/>
          <a:ln cap="flat" cmpd="sng" w="9525">
            <a:solidFill>
              <a:schemeClr val="accent3"/>
            </a:solidFill>
            <a:prstDash val="solid"/>
            <a:miter lim="800000"/>
            <a:headEnd len="sm" w="sm" type="none"/>
            <a:tailEnd len="sm" w="sm" type="none"/>
          </a:ln>
        </p:spPr>
      </p:cxnSp>
      <p:sp>
        <p:nvSpPr>
          <p:cNvPr id="41" name="Google Shape;41;p43"/>
          <p:cNvSpPr txBox="1"/>
          <p:nvPr/>
        </p:nvSpPr>
        <p:spPr>
          <a:xfrm>
            <a:off x="6371225" y="4742586"/>
            <a:ext cx="2160000" cy="273844"/>
          </a:xfrm>
          <a:prstGeom prst="rect">
            <a:avLst/>
          </a:prstGeom>
          <a:noFill/>
          <a:ln>
            <a:noFill/>
          </a:ln>
        </p:spPr>
        <p:txBody>
          <a:bodyPr anchorCtr="0" anchor="ctr" bIns="36000" lIns="36000" spcFirstLastPara="1" rIns="36000" wrap="square" tIns="36000">
            <a:noAutofit/>
          </a:bodyPr>
          <a:lstStyle/>
          <a:p>
            <a:pPr indent="0" lvl="0" marL="0" marR="0" rtl="0" algn="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Arial"/>
                <a:ea typeface="Arial"/>
                <a:cs typeface="Arial"/>
                <a:sym typeface="Arial"/>
              </a:rPr>
              <a:t>mediPhone, Inc</a:t>
            </a:r>
            <a:endParaRPr b="1" i="0" sz="1200" u="none" cap="none" strike="noStrike">
              <a:solidFill>
                <a:schemeClr val="dk1"/>
              </a:solidFill>
              <a:latin typeface="Arial"/>
              <a:ea typeface="Arial"/>
              <a:cs typeface="Arial"/>
              <a:sym typeface="Arial"/>
            </a:endParaRPr>
          </a:p>
        </p:txBody>
      </p:sp>
      <p:sp>
        <p:nvSpPr>
          <p:cNvPr id="42" name="Google Shape;42;p43"/>
          <p:cNvSpPr txBox="1"/>
          <p:nvPr/>
        </p:nvSpPr>
        <p:spPr>
          <a:xfrm>
            <a:off x="1727330" y="4775993"/>
            <a:ext cx="1869949" cy="257369"/>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sng" cap="none" strike="noStrike">
                <a:solidFill>
                  <a:srgbClr val="0070C0"/>
                </a:solidFill>
                <a:latin typeface="Arial"/>
                <a:ea typeface="Arial"/>
                <a:cs typeface="Arial"/>
                <a:sym typeface="Arial"/>
              </a:rPr>
              <a:t>https://mediment.jp/</a:t>
            </a:r>
            <a:endParaRPr b="0" i="0" sz="1200" u="sng" cap="none" strike="noStrike">
              <a:solidFill>
                <a:srgbClr val="0070C0"/>
              </a:solidFill>
              <a:latin typeface="Arial"/>
              <a:ea typeface="Arial"/>
              <a:cs typeface="Arial"/>
              <a:sym typeface="Arial"/>
            </a:endParaRPr>
          </a:p>
        </p:txBody>
      </p:sp>
      <p:pic>
        <p:nvPicPr>
          <p:cNvPr descr="黒い背景に白い文字がある&#10;&#10;中程度の精度で自動的に生成された説明" id="43" name="Google Shape;43;p43"/>
          <p:cNvPicPr preferRelativeResize="0"/>
          <p:nvPr/>
        </p:nvPicPr>
        <p:blipFill rotWithShape="1">
          <a:blip r:embed="rId2">
            <a:alphaModFix/>
          </a:blip>
          <a:srcRect b="0" l="0" r="0" t="0"/>
          <a:stretch/>
        </p:blipFill>
        <p:spPr>
          <a:xfrm>
            <a:off x="147991" y="4782703"/>
            <a:ext cx="1375996" cy="264369"/>
          </a:xfrm>
          <a:prstGeom prst="rect">
            <a:avLst/>
          </a:prstGeom>
          <a:noFill/>
          <a:ln>
            <a:noFill/>
          </a:ln>
        </p:spPr>
      </p:pic>
      <p:sp>
        <p:nvSpPr>
          <p:cNvPr id="44" name="Google Shape;44;p43"/>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左寄せ）">
  <p:cSld name="タイトルのみ（左寄せ）">
    <p:spTree>
      <p:nvGrpSpPr>
        <p:cNvPr id="50" name="Shape 50"/>
        <p:cNvGrpSpPr/>
        <p:nvPr/>
      </p:nvGrpSpPr>
      <p:grpSpPr>
        <a:xfrm>
          <a:off x="0" y="0"/>
          <a:ext cx="0" cy="0"/>
          <a:chOff x="0" y="0"/>
          <a:chExt cx="0" cy="0"/>
        </a:xfrm>
      </p:grpSpPr>
      <p:sp>
        <p:nvSpPr>
          <p:cNvPr id="51" name="Google Shape;51;g2586b864ca2_0_79"/>
          <p:cNvSpPr txBox="1"/>
          <p:nvPr>
            <p:ph type="title"/>
          </p:nvPr>
        </p:nvSpPr>
        <p:spPr>
          <a:xfrm>
            <a:off x="612000" y="270000"/>
            <a:ext cx="5400000" cy="270000"/>
          </a:xfrm>
          <a:prstGeom prst="rect">
            <a:avLst/>
          </a:prstGeom>
          <a:noFill/>
          <a:ln>
            <a:noFill/>
          </a:ln>
        </p:spPr>
        <p:txBody>
          <a:bodyPr anchorCtr="0" anchor="ctr" bIns="36000" lIns="36000" spcFirstLastPara="1" rIns="36000" wrap="square" tIns="36000">
            <a:normAutofit/>
          </a:bodyPr>
          <a:lstStyle>
            <a:lvl1pPr lvl="0" algn="l">
              <a:lnSpc>
                <a:spcPct val="90000"/>
              </a:lnSpc>
              <a:spcBef>
                <a:spcPts val="0"/>
              </a:spcBef>
              <a:spcAft>
                <a:spcPts val="0"/>
              </a:spcAft>
              <a:buClr>
                <a:schemeClr val="dk1"/>
              </a:buClr>
              <a:buSzPts val="2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2" name="Google Shape;52;g2586b864ca2_0_79"/>
          <p:cNvCxnSpPr/>
          <p:nvPr/>
        </p:nvCxnSpPr>
        <p:spPr>
          <a:xfrm>
            <a:off x="0" y="4662182"/>
            <a:ext cx="9144000" cy="0"/>
          </a:xfrm>
          <a:prstGeom prst="straightConnector1">
            <a:avLst/>
          </a:prstGeom>
          <a:noFill/>
          <a:ln cap="flat" cmpd="sng" w="9525">
            <a:solidFill>
              <a:schemeClr val="accent3"/>
            </a:solidFill>
            <a:prstDash val="solid"/>
            <a:miter lim="800000"/>
            <a:headEnd len="sm" w="sm" type="none"/>
            <a:tailEnd len="sm" w="sm" type="none"/>
          </a:ln>
        </p:spPr>
      </p:cxnSp>
      <p:sp>
        <p:nvSpPr>
          <p:cNvPr id="53" name="Google Shape;53;g2586b864ca2_0_79"/>
          <p:cNvSpPr txBox="1"/>
          <p:nvPr/>
        </p:nvSpPr>
        <p:spPr>
          <a:xfrm>
            <a:off x="6371225" y="4742586"/>
            <a:ext cx="2160000" cy="273900"/>
          </a:xfrm>
          <a:prstGeom prst="rect">
            <a:avLst/>
          </a:prstGeom>
          <a:noFill/>
          <a:ln>
            <a:noFill/>
          </a:ln>
        </p:spPr>
        <p:txBody>
          <a:bodyPr anchorCtr="0" anchor="ctr" bIns="36000" lIns="36000" spcFirstLastPara="1" rIns="36000" wrap="square" tIns="36000">
            <a:noAutofit/>
          </a:bodyPr>
          <a:lstStyle/>
          <a:p>
            <a:pPr indent="0" lvl="0" marL="0" marR="0" rtl="0" algn="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Arial"/>
                <a:ea typeface="Arial"/>
                <a:cs typeface="Arial"/>
                <a:sym typeface="Arial"/>
              </a:rPr>
              <a:t>mediPhone, Inc</a:t>
            </a:r>
            <a:endParaRPr b="1" i="0" sz="1200" u="none" cap="none" strike="noStrike">
              <a:solidFill>
                <a:schemeClr val="dk1"/>
              </a:solidFill>
              <a:latin typeface="Arial"/>
              <a:ea typeface="Arial"/>
              <a:cs typeface="Arial"/>
              <a:sym typeface="Arial"/>
            </a:endParaRPr>
          </a:p>
        </p:txBody>
      </p:sp>
      <p:sp>
        <p:nvSpPr>
          <p:cNvPr id="54" name="Google Shape;54;g2586b864ca2_0_79"/>
          <p:cNvSpPr txBox="1"/>
          <p:nvPr/>
        </p:nvSpPr>
        <p:spPr>
          <a:xfrm>
            <a:off x="1727330" y="4775993"/>
            <a:ext cx="1869900" cy="2574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sng" cap="none" strike="noStrike">
                <a:solidFill>
                  <a:srgbClr val="0070C0"/>
                </a:solidFill>
                <a:latin typeface="Arial"/>
                <a:ea typeface="Arial"/>
                <a:cs typeface="Arial"/>
                <a:sym typeface="Arial"/>
              </a:rPr>
              <a:t>https://mediment.jp/</a:t>
            </a:r>
            <a:endParaRPr b="0" i="0" sz="1200" u="sng" cap="none" strike="noStrike">
              <a:solidFill>
                <a:srgbClr val="0070C0"/>
              </a:solidFill>
              <a:latin typeface="Arial"/>
              <a:ea typeface="Arial"/>
              <a:cs typeface="Arial"/>
              <a:sym typeface="Arial"/>
            </a:endParaRPr>
          </a:p>
        </p:txBody>
      </p:sp>
      <p:pic>
        <p:nvPicPr>
          <p:cNvPr descr="黒い背景に白い文字がある&#10;&#10;中程度の精度で自動的に生成された説明" id="55" name="Google Shape;55;g2586b864ca2_0_79"/>
          <p:cNvPicPr preferRelativeResize="0"/>
          <p:nvPr/>
        </p:nvPicPr>
        <p:blipFill rotWithShape="1">
          <a:blip r:embed="rId2">
            <a:alphaModFix/>
          </a:blip>
          <a:srcRect b="0" l="0" r="0" t="0"/>
          <a:stretch/>
        </p:blipFill>
        <p:spPr>
          <a:xfrm>
            <a:off x="147991" y="4782703"/>
            <a:ext cx="1375997" cy="264369"/>
          </a:xfrm>
          <a:prstGeom prst="rect">
            <a:avLst/>
          </a:prstGeom>
          <a:noFill/>
          <a:ln>
            <a:noFill/>
          </a:ln>
        </p:spPr>
      </p:pic>
      <p:sp>
        <p:nvSpPr>
          <p:cNvPr id="56" name="Google Shape;56;g2586b864ca2_0_79"/>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と説明">
  <p:cSld name="1_タイトルと説明">
    <p:spTree>
      <p:nvGrpSpPr>
        <p:cNvPr id="57" name="Shape 57"/>
        <p:cNvGrpSpPr/>
        <p:nvPr/>
      </p:nvGrpSpPr>
      <p:grpSpPr>
        <a:xfrm>
          <a:off x="0" y="0"/>
          <a:ext cx="0" cy="0"/>
          <a:chOff x="0" y="0"/>
          <a:chExt cx="0" cy="0"/>
        </a:xfrm>
      </p:grpSpPr>
      <p:sp>
        <p:nvSpPr>
          <p:cNvPr id="58" name="Google Shape;58;g2586b864ca2_0_71"/>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a:bodyPr>
          <a:lstStyle>
            <a:lvl1pPr lvl="0" algn="ctr">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2586b864ca2_0_71"/>
          <p:cNvSpPr txBox="1"/>
          <p:nvPr>
            <p:ph idx="1" type="body"/>
          </p:nvPr>
        </p:nvSpPr>
        <p:spPr>
          <a:xfrm>
            <a:off x="612775" y="810000"/>
            <a:ext cx="7918500" cy="810000"/>
          </a:xfrm>
          <a:prstGeom prst="rect">
            <a:avLst/>
          </a:prstGeom>
          <a:noFill/>
          <a:ln>
            <a:noFill/>
          </a:ln>
        </p:spPr>
        <p:txBody>
          <a:bodyPr anchorCtr="0" anchor="t" bIns="36000" lIns="36000" spcFirstLastPara="1" rIns="36000" wrap="square" tIns="36000">
            <a:normAutofit/>
          </a:bodyPr>
          <a:lstStyle>
            <a:lvl1pPr indent="-228600" lvl="0" marL="457200" algn="l">
              <a:lnSpc>
                <a:spcPct val="150000"/>
              </a:lnSpc>
              <a:spcBef>
                <a:spcPts val="0"/>
              </a:spcBef>
              <a:spcAft>
                <a:spcPts val="0"/>
              </a:spcAft>
              <a:buClr>
                <a:schemeClr val="dk1"/>
              </a:buClr>
              <a:buSzPts val="1400"/>
              <a:buNone/>
              <a:defRPr sz="1400">
                <a:latin typeface="Arial"/>
                <a:ea typeface="Arial"/>
                <a:cs typeface="Arial"/>
                <a:sym typeface="Arial"/>
              </a:defRPr>
            </a:lvl1pPr>
            <a:lvl2pPr indent="-228600" lvl="1" marL="914400" algn="ctr">
              <a:lnSpc>
                <a:spcPct val="100000"/>
              </a:lnSpc>
              <a:spcBef>
                <a:spcPts val="500"/>
              </a:spcBef>
              <a:spcAft>
                <a:spcPts val="0"/>
              </a:spcAft>
              <a:buClr>
                <a:schemeClr val="dk1"/>
              </a:buClr>
              <a:buSzPts val="1400"/>
              <a:buNone/>
              <a:defRPr/>
            </a:lvl2pPr>
            <a:lvl3pPr indent="-228600" lvl="2" marL="1371600" algn="ctr">
              <a:lnSpc>
                <a:spcPct val="100000"/>
              </a:lnSpc>
              <a:spcBef>
                <a:spcPts val="500"/>
              </a:spcBef>
              <a:spcAft>
                <a:spcPts val="0"/>
              </a:spcAft>
              <a:buClr>
                <a:schemeClr val="dk1"/>
              </a:buClr>
              <a:buSzPts val="1400"/>
              <a:buNone/>
              <a:defRPr/>
            </a:lvl3pPr>
            <a:lvl4pPr indent="-228600" lvl="3" marL="1828800" algn="ctr">
              <a:lnSpc>
                <a:spcPct val="100000"/>
              </a:lnSpc>
              <a:spcBef>
                <a:spcPts val="500"/>
              </a:spcBef>
              <a:spcAft>
                <a:spcPts val="0"/>
              </a:spcAft>
              <a:buClr>
                <a:schemeClr val="dk1"/>
              </a:buClr>
              <a:buSzPts val="1200"/>
              <a:buNone/>
              <a:defRPr/>
            </a:lvl4pPr>
            <a:lvl5pPr indent="-228600" lvl="4" marL="2286000" algn="ctr">
              <a:lnSpc>
                <a:spcPct val="100000"/>
              </a:lnSpc>
              <a:spcBef>
                <a:spcPts val="500"/>
              </a:spcBef>
              <a:spcAft>
                <a:spcPts val="0"/>
              </a:spcAft>
              <a:buClr>
                <a:schemeClr val="dk1"/>
              </a:buClr>
              <a:buSzPts val="12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60" name="Google Shape;60;g2586b864ca2_0_71"/>
          <p:cNvCxnSpPr/>
          <p:nvPr/>
        </p:nvCxnSpPr>
        <p:spPr>
          <a:xfrm>
            <a:off x="0" y="4662182"/>
            <a:ext cx="9144000" cy="0"/>
          </a:xfrm>
          <a:prstGeom prst="straightConnector1">
            <a:avLst/>
          </a:prstGeom>
          <a:noFill/>
          <a:ln cap="flat" cmpd="sng" w="9525">
            <a:solidFill>
              <a:schemeClr val="accent3"/>
            </a:solidFill>
            <a:prstDash val="solid"/>
            <a:miter lim="800000"/>
            <a:headEnd len="sm" w="sm" type="none"/>
            <a:tailEnd len="sm" w="sm" type="none"/>
          </a:ln>
        </p:spPr>
      </p:cxnSp>
      <p:sp>
        <p:nvSpPr>
          <p:cNvPr id="61" name="Google Shape;61;g2586b864ca2_0_71"/>
          <p:cNvSpPr txBox="1"/>
          <p:nvPr/>
        </p:nvSpPr>
        <p:spPr>
          <a:xfrm>
            <a:off x="6371225" y="4742586"/>
            <a:ext cx="2160000" cy="273900"/>
          </a:xfrm>
          <a:prstGeom prst="rect">
            <a:avLst/>
          </a:prstGeom>
          <a:noFill/>
          <a:ln>
            <a:noFill/>
          </a:ln>
        </p:spPr>
        <p:txBody>
          <a:bodyPr anchorCtr="0" anchor="ctr" bIns="36000" lIns="36000" spcFirstLastPara="1" rIns="36000" wrap="square" tIns="36000">
            <a:noAutofit/>
          </a:bodyPr>
          <a:lstStyle/>
          <a:p>
            <a:pPr indent="0" lvl="0" marL="0" marR="0" rtl="0" algn="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Arial"/>
                <a:ea typeface="Arial"/>
                <a:cs typeface="Arial"/>
                <a:sym typeface="Arial"/>
              </a:rPr>
              <a:t>mediPhone, Inc</a:t>
            </a:r>
            <a:endParaRPr b="1" i="0" sz="1200" u="none" cap="none" strike="noStrike">
              <a:solidFill>
                <a:schemeClr val="dk1"/>
              </a:solidFill>
              <a:latin typeface="Arial"/>
              <a:ea typeface="Arial"/>
              <a:cs typeface="Arial"/>
              <a:sym typeface="Arial"/>
            </a:endParaRPr>
          </a:p>
        </p:txBody>
      </p:sp>
      <p:sp>
        <p:nvSpPr>
          <p:cNvPr id="62" name="Google Shape;62;g2586b864ca2_0_71"/>
          <p:cNvSpPr txBox="1"/>
          <p:nvPr/>
        </p:nvSpPr>
        <p:spPr>
          <a:xfrm>
            <a:off x="1727330" y="4775993"/>
            <a:ext cx="1869900" cy="2574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sng" cap="none" strike="noStrike">
                <a:solidFill>
                  <a:srgbClr val="0070C0"/>
                </a:solidFill>
                <a:latin typeface="Arial"/>
                <a:ea typeface="Arial"/>
                <a:cs typeface="Arial"/>
                <a:sym typeface="Arial"/>
              </a:rPr>
              <a:t>https://mediment.jp/</a:t>
            </a:r>
            <a:endParaRPr b="0" i="0" sz="1200" u="sng" cap="none" strike="noStrike">
              <a:solidFill>
                <a:srgbClr val="0070C0"/>
              </a:solidFill>
              <a:latin typeface="Arial"/>
              <a:ea typeface="Arial"/>
              <a:cs typeface="Arial"/>
              <a:sym typeface="Arial"/>
            </a:endParaRPr>
          </a:p>
        </p:txBody>
      </p:sp>
      <p:pic>
        <p:nvPicPr>
          <p:cNvPr descr="黒い背景に白い文字がある&#10;&#10;中程度の精度で自動的に生成された説明" id="63" name="Google Shape;63;g2586b864ca2_0_71"/>
          <p:cNvPicPr preferRelativeResize="0"/>
          <p:nvPr/>
        </p:nvPicPr>
        <p:blipFill rotWithShape="1">
          <a:blip r:embed="rId2">
            <a:alphaModFix/>
          </a:blip>
          <a:srcRect b="0" l="0" r="0" t="0"/>
          <a:stretch/>
        </p:blipFill>
        <p:spPr>
          <a:xfrm>
            <a:off x="147991" y="4782703"/>
            <a:ext cx="1375997" cy="264369"/>
          </a:xfrm>
          <a:prstGeom prst="rect">
            <a:avLst/>
          </a:prstGeom>
          <a:noFill/>
          <a:ln>
            <a:noFill/>
          </a:ln>
        </p:spPr>
      </p:pic>
      <p:sp>
        <p:nvSpPr>
          <p:cNvPr id="64" name="Google Shape;64;g2586b864ca2_0_71"/>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表紙A" type="title">
  <p:cSld name="TITLE">
    <p:spTree>
      <p:nvGrpSpPr>
        <p:cNvPr id="65" name="Shape 65"/>
        <p:cNvGrpSpPr/>
        <p:nvPr/>
      </p:nvGrpSpPr>
      <p:grpSpPr>
        <a:xfrm>
          <a:off x="0" y="0"/>
          <a:ext cx="0" cy="0"/>
          <a:chOff x="0" y="0"/>
          <a:chExt cx="0" cy="0"/>
        </a:xfrm>
      </p:grpSpPr>
      <p:sp>
        <p:nvSpPr>
          <p:cNvPr id="66" name="Google Shape;66;g2586b864ca2_0_86"/>
          <p:cNvSpPr/>
          <p:nvPr/>
        </p:nvSpPr>
        <p:spPr>
          <a:xfrm>
            <a:off x="0" y="1095941"/>
            <a:ext cx="9144000" cy="2700000"/>
          </a:xfrm>
          <a:prstGeom prst="rect">
            <a:avLst/>
          </a:prstGeom>
          <a:solidFill>
            <a:srgbClr val="46C0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7" name="Google Shape;67;g2586b864ca2_0_86"/>
          <p:cNvSpPr txBox="1"/>
          <p:nvPr>
            <p:ph type="ctrTitle"/>
          </p:nvPr>
        </p:nvSpPr>
        <p:spPr>
          <a:xfrm>
            <a:off x="1080000" y="2160002"/>
            <a:ext cx="3780000" cy="1039500"/>
          </a:xfrm>
          <a:prstGeom prst="rect">
            <a:avLst/>
          </a:prstGeom>
          <a:noFill/>
          <a:ln>
            <a:noFill/>
          </a:ln>
        </p:spPr>
        <p:txBody>
          <a:bodyPr anchorCtr="0" anchor="ctr" bIns="36000" lIns="36000" spcFirstLastPara="1" rIns="36000" wrap="square" tIns="36000">
            <a:normAutofit/>
          </a:bodyPr>
          <a:lstStyle>
            <a:lvl1pPr lvl="0" algn="ctr">
              <a:lnSpc>
                <a:spcPct val="100000"/>
              </a:lnSpc>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algn="l">
              <a:lnSpc>
                <a:spcPct val="100000"/>
              </a:lnSpc>
              <a:spcBef>
                <a:spcPts val="4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g2586b864ca2_0_86"/>
          <p:cNvSpPr txBox="1"/>
          <p:nvPr>
            <p:ph idx="1" type="subTitle"/>
          </p:nvPr>
        </p:nvSpPr>
        <p:spPr>
          <a:xfrm>
            <a:off x="1080000" y="1620000"/>
            <a:ext cx="3780000" cy="540000"/>
          </a:xfrm>
          <a:prstGeom prst="rect">
            <a:avLst/>
          </a:prstGeom>
          <a:noFill/>
          <a:ln>
            <a:noFill/>
          </a:ln>
        </p:spPr>
        <p:txBody>
          <a:bodyPr anchorCtr="0" anchor="ctr" bIns="36000" lIns="36000" spcFirstLastPara="1" rIns="36000" wrap="square" tIns="36000">
            <a:normAutofit/>
          </a:bodyPr>
          <a:lstStyle>
            <a:lvl1pPr lvl="0" algn="ctr">
              <a:lnSpc>
                <a:spcPct val="100000"/>
              </a:lnSpc>
              <a:spcBef>
                <a:spcPts val="0"/>
              </a:spcBef>
              <a:spcAft>
                <a:spcPts val="0"/>
              </a:spcAft>
              <a:buClr>
                <a:schemeClr val="lt1"/>
              </a:buClr>
              <a:buSzPts val="1800"/>
              <a:buNone/>
              <a:defRPr b="0" sz="1800">
                <a:solidFill>
                  <a:schemeClr val="lt1"/>
                </a:solidFill>
                <a:latin typeface="Arial"/>
                <a:ea typeface="Arial"/>
                <a:cs typeface="Arial"/>
                <a:sym typeface="Aria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黒い背景に白い文字がある&#10;&#10;中程度の精度で自動的に生成された説明" id="69" name="Google Shape;69;g2586b864ca2_0_86"/>
          <p:cNvPicPr preferRelativeResize="0"/>
          <p:nvPr/>
        </p:nvPicPr>
        <p:blipFill rotWithShape="1">
          <a:blip r:embed="rId2">
            <a:alphaModFix/>
          </a:blip>
          <a:srcRect b="0" l="0" r="0" t="0"/>
          <a:stretch/>
        </p:blipFill>
        <p:spPr>
          <a:xfrm>
            <a:off x="6802443" y="133615"/>
            <a:ext cx="2036744" cy="391318"/>
          </a:xfrm>
          <a:prstGeom prst="rect">
            <a:avLst/>
          </a:prstGeom>
          <a:noFill/>
          <a:ln>
            <a:noFill/>
          </a:ln>
        </p:spPr>
      </p:pic>
      <p:sp>
        <p:nvSpPr>
          <p:cNvPr id="70" name="Google Shape;70;g2586b864ca2_0_86"/>
          <p:cNvSpPr txBox="1"/>
          <p:nvPr>
            <p:ph idx="11" type="ftr"/>
          </p:nvPr>
        </p:nvSpPr>
        <p:spPr>
          <a:xfrm>
            <a:off x="4226931" y="4812531"/>
            <a:ext cx="690000" cy="273900"/>
          </a:xfrm>
          <a:prstGeom prst="rect">
            <a:avLst/>
          </a:prstGeom>
          <a:noFill/>
          <a:ln>
            <a:noFill/>
          </a:ln>
        </p:spPr>
        <p:txBody>
          <a:bodyPr anchorCtr="0" anchor="ctr" bIns="36000" lIns="36000" spcFirstLastPara="1" rIns="36000" wrap="square" tIns="36000">
            <a:noAutofit/>
          </a:bodyPr>
          <a:lstStyle>
            <a:lvl1pPr lvl="0" algn="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ユーザー設定レイアウト">
  <p:cSld name="ユーザー設定レイアウト">
    <p:spTree>
      <p:nvGrpSpPr>
        <p:cNvPr id="71" name="Shape 71"/>
        <p:cNvGrpSpPr/>
        <p:nvPr/>
      </p:nvGrpSpPr>
      <p:grpSpPr>
        <a:xfrm>
          <a:off x="0" y="0"/>
          <a:ext cx="0" cy="0"/>
          <a:chOff x="0" y="0"/>
          <a:chExt cx="0" cy="0"/>
        </a:xfrm>
      </p:grpSpPr>
      <p:sp>
        <p:nvSpPr>
          <p:cNvPr id="72" name="Google Shape;72;g2586b864ca2_0_92"/>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a:bodyPr>
          <a:lstStyle>
            <a:lvl1pPr lvl="0" algn="ctr">
              <a:lnSpc>
                <a:spcPct val="90000"/>
              </a:lnSpc>
              <a:spcBef>
                <a:spcPts val="0"/>
              </a:spcBef>
              <a:spcAft>
                <a:spcPts val="0"/>
              </a:spcAft>
              <a:buSzPts val="20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g2586b864ca2_0_92"/>
          <p:cNvSpPr txBox="1"/>
          <p:nvPr>
            <p:ph idx="11" type="ftr"/>
          </p:nvPr>
        </p:nvSpPr>
        <p:spPr>
          <a:xfrm>
            <a:off x="6466203" y="4775334"/>
            <a:ext cx="2160000" cy="273900"/>
          </a:xfrm>
          <a:prstGeom prst="rect">
            <a:avLst/>
          </a:prstGeom>
          <a:noFill/>
          <a:ln>
            <a:noFill/>
          </a:ln>
        </p:spPr>
        <p:txBody>
          <a:bodyPr anchorCtr="0" anchor="ctr" bIns="36000" lIns="36000" spcFirstLastPara="1" rIns="36000" wrap="square" tIns="360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g2586b864ca2_0_92"/>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a:bodyPr>
          <a:lstStyle>
            <a:lvl1pPr lvl="0" marR="0" rtl="0" algn="ctr">
              <a:lnSpc>
                <a:spcPct val="90000"/>
              </a:lnSpc>
              <a:spcBef>
                <a:spcPts val="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4"/>
          <p:cNvSpPr txBox="1"/>
          <p:nvPr>
            <p:ph idx="1" type="body"/>
          </p:nvPr>
        </p:nvSpPr>
        <p:spPr>
          <a:xfrm>
            <a:off x="628650" y="945000"/>
            <a:ext cx="7920000" cy="3240000"/>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00000"/>
              </a:lnSpc>
              <a:spcBef>
                <a:spcPts val="1000"/>
              </a:spcBef>
              <a:spcAft>
                <a:spcPts val="0"/>
              </a:spcAft>
              <a:buClr>
                <a:schemeClr val="dk1"/>
              </a:buClr>
              <a:buSzPts val="1600"/>
              <a:buFont typeface="Noto Sans"/>
              <a:buChar char="●"/>
              <a:defRPr b="0" i="0" sz="1600" u="none" cap="none" strike="noStrike">
                <a:solidFill>
                  <a:schemeClr val="dk1"/>
                </a:solidFill>
                <a:latin typeface="Arial"/>
                <a:ea typeface="Arial"/>
                <a:cs typeface="Arial"/>
                <a:sym typeface="Arial"/>
              </a:defRPr>
            </a:lvl1pPr>
            <a:lvl2pPr indent="-317500" lvl="1" marL="9144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34"/>
          <p:cNvSpPr txBox="1"/>
          <p:nvPr>
            <p:ph idx="11" type="ftr"/>
          </p:nvPr>
        </p:nvSpPr>
        <p:spPr>
          <a:xfrm>
            <a:off x="6466203" y="4775334"/>
            <a:ext cx="2160000" cy="273844"/>
          </a:xfrm>
          <a:prstGeom prst="rect">
            <a:avLst/>
          </a:prstGeom>
          <a:noFill/>
          <a:ln>
            <a:noFill/>
          </a:ln>
        </p:spPr>
        <p:txBody>
          <a:bodyPr anchorCtr="0" anchor="ctr" bIns="36000" lIns="36000" spcFirstLastPara="1" rIns="36000" wrap="square" tIns="36000">
            <a:noAutofit/>
          </a:bodyPr>
          <a:lstStyle>
            <a:lvl1pPr lvl="0" marR="0" rtl="0" algn="r">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34"/>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sp>
        <p:nvSpPr>
          <p:cNvPr id="46" name="Google Shape;46;g2586b864ca2_0_66"/>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a:bodyPr>
          <a:lstStyle>
            <a:lvl1pPr lvl="0" marR="0" rtl="0" algn="ctr">
              <a:lnSpc>
                <a:spcPct val="90000"/>
              </a:lnSpc>
              <a:spcBef>
                <a:spcPts val="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 name="Google Shape;47;g2586b864ca2_0_66"/>
          <p:cNvSpPr txBox="1"/>
          <p:nvPr>
            <p:ph idx="1" type="body"/>
          </p:nvPr>
        </p:nvSpPr>
        <p:spPr>
          <a:xfrm>
            <a:off x="628650" y="945000"/>
            <a:ext cx="7920000" cy="3240000"/>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00000"/>
              </a:lnSpc>
              <a:spcBef>
                <a:spcPts val="1000"/>
              </a:spcBef>
              <a:spcAft>
                <a:spcPts val="0"/>
              </a:spcAft>
              <a:buClr>
                <a:schemeClr val="dk1"/>
              </a:buClr>
              <a:buSzPts val="1600"/>
              <a:buFont typeface="Noto Sans"/>
              <a:buChar char="●"/>
              <a:defRPr b="0" i="0" sz="1600" u="none" cap="none" strike="noStrike">
                <a:solidFill>
                  <a:schemeClr val="dk1"/>
                </a:solidFill>
                <a:latin typeface="Arial"/>
                <a:ea typeface="Arial"/>
                <a:cs typeface="Arial"/>
                <a:sym typeface="Arial"/>
              </a:defRPr>
            </a:lvl1pPr>
            <a:lvl2pPr indent="-317500" lvl="1" marL="9144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8" name="Google Shape;48;g2586b864ca2_0_66"/>
          <p:cNvSpPr txBox="1"/>
          <p:nvPr>
            <p:ph idx="11" type="ftr"/>
          </p:nvPr>
        </p:nvSpPr>
        <p:spPr>
          <a:xfrm>
            <a:off x="6466203" y="4775334"/>
            <a:ext cx="2160000" cy="273900"/>
          </a:xfrm>
          <a:prstGeom prst="rect">
            <a:avLst/>
          </a:prstGeom>
          <a:noFill/>
          <a:ln>
            <a:noFill/>
          </a:ln>
        </p:spPr>
        <p:txBody>
          <a:bodyPr anchorCtr="0" anchor="ctr" bIns="36000" lIns="36000" spcFirstLastPara="1" rIns="36000" wrap="square" tIns="36000">
            <a:noAutofit/>
          </a:bodyPr>
          <a:lstStyle>
            <a:lvl1pPr lvl="0" marR="0" rtl="0" algn="r">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9" name="Google Shape;49;g2586b864ca2_0_66"/>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3.xml"/><Relationship Id="rId10" Type="http://schemas.openxmlformats.org/officeDocument/2006/relationships/slide" Target="/ppt/slides/slide6.xml"/><Relationship Id="rId9" Type="http://schemas.openxmlformats.org/officeDocument/2006/relationships/slide" Target="/ppt/slides/slide6.xml"/><Relationship Id="rId5" Type="http://schemas.openxmlformats.org/officeDocument/2006/relationships/slide" Target="/ppt/slides/slide4.xml"/><Relationship Id="rId6" Type="http://schemas.openxmlformats.org/officeDocument/2006/relationships/slide" Target="/ppt/slides/slide4.xml"/><Relationship Id="rId7" Type="http://schemas.openxmlformats.org/officeDocument/2006/relationships/slide" Target="/ppt/slides/slide4.xml"/><Relationship Id="rId8" Type="http://schemas.openxmlformats.org/officeDocument/2006/relationships/slide" Target="/ppt/slid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hyperlink" Target="https://qr.quel.j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5.png"/><Relationship Id="rId5" Type="http://schemas.openxmlformats.org/officeDocument/2006/relationships/image" Target="../media/image19.png"/><Relationship Id="rId6"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g253a97c4b78_0_0"/>
          <p:cNvPicPr preferRelativeResize="0"/>
          <p:nvPr/>
        </p:nvPicPr>
        <p:blipFill rotWithShape="1">
          <a:blip r:embed="rId3">
            <a:alphaModFix/>
          </a:blip>
          <a:srcRect b="0" l="0" r="0" t="0"/>
          <a:stretch/>
        </p:blipFill>
        <p:spPr>
          <a:xfrm>
            <a:off x="5357995" y="1807329"/>
            <a:ext cx="3792693" cy="2525947"/>
          </a:xfrm>
          <a:prstGeom prst="rect">
            <a:avLst/>
          </a:prstGeom>
          <a:noFill/>
          <a:ln>
            <a:noFill/>
          </a:ln>
        </p:spPr>
      </p:pic>
      <p:pic>
        <p:nvPicPr>
          <p:cNvPr descr="グラフィカル ユーザー インターフェイス&#10;&#10;自動的に生成された説明" id="87" name="Google Shape;87;g253a97c4b78_0_0"/>
          <p:cNvPicPr preferRelativeResize="0"/>
          <p:nvPr/>
        </p:nvPicPr>
        <p:blipFill rotWithShape="1">
          <a:blip r:embed="rId4">
            <a:alphaModFix/>
          </a:blip>
          <a:srcRect b="25409" l="6653" r="27726" t="0"/>
          <a:stretch/>
        </p:blipFill>
        <p:spPr>
          <a:xfrm>
            <a:off x="6234416" y="2000362"/>
            <a:ext cx="2916275" cy="1963300"/>
          </a:xfrm>
          <a:prstGeom prst="rect">
            <a:avLst/>
          </a:prstGeom>
          <a:noFill/>
          <a:ln>
            <a:noFill/>
          </a:ln>
        </p:spPr>
      </p:pic>
      <p:grpSp>
        <p:nvGrpSpPr>
          <p:cNvPr id="88" name="Google Shape;88;g253a97c4b78_0_0"/>
          <p:cNvGrpSpPr/>
          <p:nvPr/>
        </p:nvGrpSpPr>
        <p:grpSpPr>
          <a:xfrm>
            <a:off x="6229592" y="2016973"/>
            <a:ext cx="2753113" cy="1053399"/>
            <a:chOff x="6559723" y="2583742"/>
            <a:chExt cx="2352686" cy="942555"/>
          </a:xfrm>
        </p:grpSpPr>
        <p:sp>
          <p:nvSpPr>
            <p:cNvPr id="89" name="Google Shape;89;g253a97c4b78_0_0"/>
            <p:cNvSpPr/>
            <p:nvPr/>
          </p:nvSpPr>
          <p:spPr>
            <a:xfrm>
              <a:off x="6559723" y="2583742"/>
              <a:ext cx="1329000" cy="246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0" name="Google Shape;90;g253a97c4b78_0_0"/>
            <p:cNvSpPr/>
            <p:nvPr/>
          </p:nvSpPr>
          <p:spPr>
            <a:xfrm>
              <a:off x="7759509" y="3393097"/>
              <a:ext cx="1152900" cy="13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黒い背景に白い文字がある&#10;&#10;低い精度で自動的に生成された説明" id="91" name="Google Shape;91;g253a97c4b78_0_0"/>
            <p:cNvPicPr preferRelativeResize="0"/>
            <p:nvPr/>
          </p:nvPicPr>
          <p:blipFill rotWithShape="1">
            <a:blip r:embed="rId5">
              <a:alphaModFix/>
            </a:blip>
            <a:srcRect b="0" l="0" r="0" t="0"/>
            <a:stretch/>
          </p:blipFill>
          <p:spPr>
            <a:xfrm>
              <a:off x="6617133" y="2649281"/>
              <a:ext cx="748958" cy="144597"/>
            </a:xfrm>
            <a:prstGeom prst="rect">
              <a:avLst/>
            </a:prstGeom>
            <a:noFill/>
            <a:ln>
              <a:noFill/>
            </a:ln>
          </p:spPr>
        </p:pic>
        <p:pic>
          <p:nvPicPr>
            <p:cNvPr id="92" name="Google Shape;92;g253a97c4b78_0_0"/>
            <p:cNvPicPr preferRelativeResize="0"/>
            <p:nvPr/>
          </p:nvPicPr>
          <p:blipFill rotWithShape="1">
            <a:blip r:embed="rId6">
              <a:alphaModFix/>
            </a:blip>
            <a:srcRect b="0" l="0" r="0" t="0"/>
            <a:stretch/>
          </p:blipFill>
          <p:spPr>
            <a:xfrm>
              <a:off x="7753379" y="3330409"/>
              <a:ext cx="778634" cy="187905"/>
            </a:xfrm>
            <a:prstGeom prst="rect">
              <a:avLst/>
            </a:prstGeom>
            <a:noFill/>
            <a:ln>
              <a:noFill/>
            </a:ln>
          </p:spPr>
        </p:pic>
      </p:grpSp>
      <p:pic>
        <p:nvPicPr>
          <p:cNvPr id="93" name="Google Shape;93;g253a97c4b78_0_0"/>
          <p:cNvPicPr preferRelativeResize="0"/>
          <p:nvPr/>
        </p:nvPicPr>
        <p:blipFill rotWithShape="1">
          <a:blip r:embed="rId7">
            <a:alphaModFix/>
          </a:blip>
          <a:srcRect b="0" l="0" r="0" t="0"/>
          <a:stretch/>
        </p:blipFill>
        <p:spPr>
          <a:xfrm>
            <a:off x="6296689" y="2589276"/>
            <a:ext cx="876422" cy="104790"/>
          </a:xfrm>
          <a:prstGeom prst="rect">
            <a:avLst/>
          </a:prstGeom>
          <a:noFill/>
          <a:ln>
            <a:noFill/>
          </a:ln>
        </p:spPr>
      </p:pic>
      <p:sp>
        <p:nvSpPr>
          <p:cNvPr id="94" name="Google Shape;94;g253a97c4b78_0_0"/>
          <p:cNvSpPr/>
          <p:nvPr/>
        </p:nvSpPr>
        <p:spPr>
          <a:xfrm>
            <a:off x="-765984" y="1892069"/>
            <a:ext cx="7500900" cy="885900"/>
          </a:xfrm>
          <a:prstGeom prst="rect">
            <a:avLst/>
          </a:prstGeom>
          <a:noFill/>
          <a:ln>
            <a:noFill/>
          </a:ln>
        </p:spPr>
        <p:txBody>
          <a:bodyPr anchorCtr="0" anchor="ctr" bIns="36000" lIns="36000" spcFirstLastPara="1" rIns="36000" wrap="square" tIns="36000">
            <a:noAutofit/>
          </a:bodyPr>
          <a:lstStyle/>
          <a:p>
            <a:pPr indent="0" lvl="0" marL="0" marR="0" rtl="0" algn="ctr">
              <a:lnSpc>
                <a:spcPct val="150000"/>
              </a:lnSpc>
              <a:spcBef>
                <a:spcPts val="0"/>
              </a:spcBef>
              <a:spcAft>
                <a:spcPts val="0"/>
              </a:spcAft>
              <a:buClr>
                <a:srgbClr val="000000"/>
              </a:buClr>
              <a:buSzPts val="2400"/>
              <a:buFont typeface="Arial"/>
              <a:buNone/>
            </a:pPr>
            <a:r>
              <a:rPr b="1" i="0" lang="ja-JP" sz="2400" u="none" cap="none" strike="noStrike">
                <a:solidFill>
                  <a:schemeClr val="lt1"/>
                </a:solidFill>
                <a:latin typeface="Arial"/>
                <a:ea typeface="Arial"/>
                <a:cs typeface="Arial"/>
                <a:sym typeface="Arial"/>
              </a:rPr>
              <a:t>ストレスチェックガイド</a:t>
            </a:r>
            <a:endParaRPr b="1" i="0" sz="2400" u="none" cap="none" strike="noStrike">
              <a:solidFill>
                <a:schemeClr val="lt1"/>
              </a:solidFill>
              <a:latin typeface="Arial"/>
              <a:ea typeface="Arial"/>
              <a:cs typeface="Arial"/>
              <a:sym typeface="Arial"/>
            </a:endParaRPr>
          </a:p>
        </p:txBody>
      </p:sp>
      <p:sp>
        <p:nvSpPr>
          <p:cNvPr id="95" name="Google Shape;95;g253a97c4b78_0_0"/>
          <p:cNvSpPr txBox="1"/>
          <p:nvPr/>
        </p:nvSpPr>
        <p:spPr>
          <a:xfrm>
            <a:off x="627084" y="2585599"/>
            <a:ext cx="4714800" cy="537000"/>
          </a:xfrm>
          <a:prstGeom prst="rect">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chemeClr val="lt1"/>
              </a:buClr>
              <a:buSzPts val="1600"/>
              <a:buFont typeface="Noto Sans"/>
              <a:buNone/>
            </a:pPr>
            <a:r>
              <a:rPr b="0" i="0" lang="ja-JP" sz="1600" u="none" cap="none" strike="noStrike">
                <a:solidFill>
                  <a:schemeClr val="lt1"/>
                </a:solidFill>
                <a:latin typeface="Arial"/>
                <a:ea typeface="Arial"/>
                <a:cs typeface="Arial"/>
                <a:sym typeface="Arial"/>
              </a:rPr>
              <a:t>～受検前までにやること～</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600"/>
              <a:buFont typeface="Noto Sans"/>
              <a:buNone/>
            </a:pPr>
            <a:r>
              <a:rPr b="0" i="0" lang="ja-JP" sz="1600" u="none" cap="none" strike="noStrike">
                <a:solidFill>
                  <a:schemeClr val="lt1"/>
                </a:solidFill>
                <a:latin typeface="Arial"/>
                <a:ea typeface="Arial"/>
                <a:cs typeface="Arial"/>
                <a:sym typeface="Arial"/>
              </a:rPr>
              <a:t>管理者様向け</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24eb291058f_0_24"/>
          <p:cNvSpPr txBox="1"/>
          <p:nvPr>
            <p:ph type="title"/>
          </p:nvPr>
        </p:nvSpPr>
        <p:spPr>
          <a:xfrm>
            <a:off x="612000" y="422400"/>
            <a:ext cx="7920000" cy="270000"/>
          </a:xfrm>
          <a:prstGeom prst="rect">
            <a:avLst/>
          </a:prstGeom>
          <a:noFill/>
          <a:ln>
            <a:noFill/>
          </a:ln>
        </p:spPr>
        <p:txBody>
          <a:bodyPr anchorCtr="0" anchor="ctr" bIns="36000" lIns="36000" spcFirstLastPara="1" rIns="36000" wrap="square" tIns="36000">
            <a:normAutofit fontScale="90000"/>
          </a:bodyPr>
          <a:lstStyle/>
          <a:p>
            <a:pPr indent="0" lvl="0" marL="0" rtl="0" algn="ctr">
              <a:lnSpc>
                <a:spcPct val="90000"/>
              </a:lnSpc>
              <a:spcBef>
                <a:spcPts val="0"/>
              </a:spcBef>
              <a:spcAft>
                <a:spcPts val="0"/>
              </a:spcAft>
              <a:buClr>
                <a:schemeClr val="dk1"/>
              </a:buClr>
              <a:buSzPct val="100000"/>
              <a:buNone/>
            </a:pPr>
            <a:r>
              <a:rPr lang="ja-JP"/>
              <a:t>ストレスチェック実施設定の流れ</a:t>
            </a:r>
            <a:endParaRPr/>
          </a:p>
          <a:p>
            <a:pPr indent="0" lvl="0" marL="0" rtl="0" algn="ctr">
              <a:lnSpc>
                <a:spcPct val="115000"/>
              </a:lnSpc>
              <a:spcBef>
                <a:spcPts val="0"/>
              </a:spcBef>
              <a:spcAft>
                <a:spcPts val="0"/>
              </a:spcAft>
              <a:buClr>
                <a:schemeClr val="dk1"/>
              </a:buClr>
              <a:buSzPct val="100000"/>
              <a:buNone/>
            </a:pPr>
            <a:r>
              <a:rPr lang="ja-JP"/>
              <a:t>（受検開始前までに行うこと）</a:t>
            </a:r>
            <a:endParaRPr/>
          </a:p>
        </p:txBody>
      </p:sp>
      <p:sp>
        <p:nvSpPr>
          <p:cNvPr id="101" name="Google Shape;101;g24eb291058f_0_24"/>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102" name="Google Shape;102;g24eb291058f_0_24"/>
          <p:cNvSpPr/>
          <p:nvPr/>
        </p:nvSpPr>
        <p:spPr>
          <a:xfrm rot="5400000">
            <a:off x="3314451" y="2480688"/>
            <a:ext cx="291300" cy="195600"/>
          </a:xfrm>
          <a:prstGeom prst="triangle">
            <a:avLst>
              <a:gd fmla="val 50000" name="adj"/>
            </a:avLst>
          </a:prstGeom>
          <a:solidFill>
            <a:srgbClr val="EDF8FA"/>
          </a:solidFill>
          <a:ln cap="flat" cmpd="sng" w="25400">
            <a:solidFill>
              <a:srgbClr val="EDF8F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3" name="Google Shape;103;g24eb291058f_0_24"/>
          <p:cNvSpPr/>
          <p:nvPr/>
        </p:nvSpPr>
        <p:spPr>
          <a:xfrm rot="5400000">
            <a:off x="5860975" y="2480688"/>
            <a:ext cx="291300" cy="195600"/>
          </a:xfrm>
          <a:prstGeom prst="triangle">
            <a:avLst>
              <a:gd fmla="val 50000" name="adj"/>
            </a:avLst>
          </a:prstGeom>
          <a:solidFill>
            <a:srgbClr val="EDF8FA"/>
          </a:solidFill>
          <a:ln cap="flat" cmpd="sng" w="25400">
            <a:solidFill>
              <a:srgbClr val="EDF8F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04" name="Google Shape;104;g24eb291058f_0_24"/>
          <p:cNvGrpSpPr/>
          <p:nvPr/>
        </p:nvGrpSpPr>
        <p:grpSpPr>
          <a:xfrm>
            <a:off x="1401650" y="1549875"/>
            <a:ext cx="1431525" cy="1717803"/>
            <a:chOff x="411050" y="1549875"/>
            <a:chExt cx="1431525" cy="1717803"/>
          </a:xfrm>
        </p:grpSpPr>
        <p:sp>
          <p:nvSpPr>
            <p:cNvPr id="105" name="Google Shape;105;g24eb291058f_0_24"/>
            <p:cNvSpPr/>
            <p:nvPr/>
          </p:nvSpPr>
          <p:spPr>
            <a:xfrm>
              <a:off x="486575" y="1911678"/>
              <a:ext cx="1356000" cy="1356000"/>
            </a:xfrm>
            <a:prstGeom prst="ellipse">
              <a:avLst/>
            </a:prstGeom>
            <a:solidFill>
              <a:schemeClr val="lt1"/>
            </a:solidFill>
            <a:ln cap="flat" cmpd="sng" w="57150">
              <a:solidFill>
                <a:srgbClr val="EBF8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sng" cap="none" strike="noStrike">
                  <a:solidFill>
                    <a:schemeClr val="hlink"/>
                  </a:solidFill>
                  <a:latin typeface="Arial"/>
                  <a:ea typeface="Arial"/>
                  <a:cs typeface="Arial"/>
                  <a:sym typeface="Arial"/>
                  <a:hlinkClick action="ppaction://hlinksldjump" r:id="rId3"/>
                  <a:extLst>
                    <a:ext uri="http://customooxmlschemas.google.com/">
                      <go:slidesCustomData xmlns:go="http://customooxmlschemas.google.com/" textRoundtripDataId="0"/>
                    </a:ext>
                  </a:extLst>
                </a:rPr>
                <a:t>開始日</a:t>
              </a:r>
              <a:endParaRPr b="1" i="0" sz="1600" u="none" cap="none" strike="noStrike">
                <a:solidFill>
                  <a:schemeClr val="dk1"/>
                </a:solidFill>
                <a:latin typeface="Arial"/>
                <a:ea typeface="Arial"/>
                <a:cs typeface="Arial"/>
                <a:sym typeface="Arial"/>
                <a:extLst>
                  <a:ext uri="http://customooxmlschemas.google.com/">
                    <go:slidesCustomData xmlns:go="http://customooxmlschemas.google.com/" textRoundtripDataId="1"/>
                  </a:ext>
                </a:extLst>
              </a:endParaRPr>
            </a:p>
            <a:p>
              <a:pPr indent="0" lvl="0" marL="0" marR="0" rtl="0" algn="ctr">
                <a:lnSpc>
                  <a:spcPct val="100000"/>
                </a:lnSpc>
                <a:spcBef>
                  <a:spcPts val="0"/>
                </a:spcBef>
                <a:spcAft>
                  <a:spcPts val="0"/>
                </a:spcAft>
                <a:buClr>
                  <a:srgbClr val="000000"/>
                </a:buClr>
                <a:buSzPts val="1600"/>
                <a:buFont typeface="Arial"/>
                <a:buNone/>
              </a:pPr>
              <a:r>
                <a:rPr b="1" i="0" lang="ja-JP" sz="1600" u="sng" cap="none" strike="noStrike">
                  <a:solidFill>
                    <a:schemeClr val="hlink"/>
                  </a:solidFill>
                  <a:latin typeface="Arial"/>
                  <a:ea typeface="Arial"/>
                  <a:cs typeface="Arial"/>
                  <a:sym typeface="Arial"/>
                  <a:hlinkClick action="ppaction://hlinksldjump" r:id="rId4"/>
                  <a:extLst>
                    <a:ext uri="http://customooxmlschemas.google.com/">
                      <go:slidesCustomData xmlns:go="http://customooxmlschemas.google.com/" textRoundtripDataId="2"/>
                    </a:ext>
                  </a:extLst>
                </a:rPr>
                <a:t>設定</a:t>
              </a:r>
              <a:endParaRPr b="0" i="0" sz="1400" u="none" cap="none" strike="noStrike">
                <a:solidFill>
                  <a:srgbClr val="000000"/>
                </a:solidFill>
                <a:latin typeface="Arial"/>
                <a:ea typeface="Arial"/>
                <a:cs typeface="Arial"/>
                <a:sym typeface="Arial"/>
              </a:endParaRPr>
            </a:p>
          </p:txBody>
        </p:sp>
        <p:sp>
          <p:nvSpPr>
            <p:cNvPr id="106" name="Google Shape;106;g24eb291058f_0_24"/>
            <p:cNvSpPr txBox="1"/>
            <p:nvPr/>
          </p:nvSpPr>
          <p:spPr>
            <a:xfrm>
              <a:off x="411050" y="1549875"/>
              <a:ext cx="4278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ja-JP" sz="1900" u="none" cap="none" strike="noStrike">
                  <a:solidFill>
                    <a:srgbClr val="000000"/>
                  </a:solidFill>
                  <a:latin typeface="Arial"/>
                  <a:ea typeface="Arial"/>
                  <a:cs typeface="Arial"/>
                  <a:sym typeface="Arial"/>
                </a:rPr>
                <a:t>①</a:t>
              </a:r>
              <a:endParaRPr b="1" i="0" sz="1900" u="none" cap="none" strike="noStrike">
                <a:solidFill>
                  <a:srgbClr val="000000"/>
                </a:solidFill>
                <a:latin typeface="Arial"/>
                <a:ea typeface="Arial"/>
                <a:cs typeface="Arial"/>
                <a:sym typeface="Arial"/>
              </a:endParaRPr>
            </a:p>
          </p:txBody>
        </p:sp>
      </p:grpSp>
      <p:grpSp>
        <p:nvGrpSpPr>
          <p:cNvPr id="107" name="Google Shape;107;g24eb291058f_0_24"/>
          <p:cNvGrpSpPr/>
          <p:nvPr/>
        </p:nvGrpSpPr>
        <p:grpSpPr>
          <a:xfrm>
            <a:off x="3916250" y="1549875"/>
            <a:ext cx="1461250" cy="1717803"/>
            <a:chOff x="2468450" y="1549875"/>
            <a:chExt cx="1461250" cy="1717803"/>
          </a:xfrm>
        </p:grpSpPr>
        <p:sp>
          <p:nvSpPr>
            <p:cNvPr id="108" name="Google Shape;108;g24eb291058f_0_24"/>
            <p:cNvSpPr/>
            <p:nvPr/>
          </p:nvSpPr>
          <p:spPr>
            <a:xfrm>
              <a:off x="2573700" y="1911678"/>
              <a:ext cx="1356000" cy="1356000"/>
            </a:xfrm>
            <a:prstGeom prst="ellipse">
              <a:avLst/>
            </a:prstGeom>
            <a:solidFill>
              <a:schemeClr val="lt1"/>
            </a:solidFill>
            <a:ln cap="flat" cmpd="sng" w="57150">
              <a:solidFill>
                <a:srgbClr val="EBF8F8"/>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600"/>
                <a:buFont typeface="Arial"/>
                <a:buNone/>
              </a:pPr>
              <a:r>
                <a:rPr b="1" lang="ja-JP" sz="1600" u="sng">
                  <a:solidFill>
                    <a:schemeClr val="hlink"/>
                  </a:solidFill>
                  <a:hlinkClick action="ppaction://hlinksldjump" r:id="rId5"/>
                </a:rPr>
                <a:t>実施</a:t>
              </a:r>
              <a:endParaRPr b="1" sz="1600">
                <a:solidFill>
                  <a:schemeClr val="dk1"/>
                </a:solidFill>
              </a:endParaRPr>
            </a:p>
            <a:p>
              <a:pPr indent="0" lvl="0" marL="0" rtl="0" algn="ctr">
                <a:spcBef>
                  <a:spcPts val="0"/>
                </a:spcBef>
                <a:spcAft>
                  <a:spcPts val="0"/>
                </a:spcAft>
                <a:buClr>
                  <a:srgbClr val="000000"/>
                </a:buClr>
                <a:buSzPts val="1600"/>
                <a:buFont typeface="Arial"/>
                <a:buNone/>
              </a:pPr>
              <a:r>
                <a:rPr b="1" lang="ja-JP" sz="1600" u="sng">
                  <a:solidFill>
                    <a:schemeClr val="hlink"/>
                  </a:solidFill>
                  <a:hlinkClick action="ppaction://hlinksldjump" r:id="rId6"/>
                </a:rPr>
                <a:t>期間</a:t>
              </a:r>
              <a:endParaRPr b="1" sz="1600">
                <a:solidFill>
                  <a:schemeClr val="dk1"/>
                </a:solidFill>
              </a:endParaRPr>
            </a:p>
            <a:p>
              <a:pPr indent="0" lvl="0" marL="0" rtl="0" algn="ctr">
                <a:spcBef>
                  <a:spcPts val="0"/>
                </a:spcBef>
                <a:spcAft>
                  <a:spcPts val="0"/>
                </a:spcAft>
                <a:buClr>
                  <a:srgbClr val="000000"/>
                </a:buClr>
                <a:buSzPts val="1600"/>
                <a:buFont typeface="Arial"/>
                <a:buNone/>
              </a:pPr>
              <a:r>
                <a:rPr b="1" lang="ja-JP" sz="1600" u="sng">
                  <a:solidFill>
                    <a:schemeClr val="hlink"/>
                  </a:solidFill>
                  <a:hlinkClick action="ppaction://hlinksldjump" r:id="rId7"/>
                </a:rPr>
                <a:t>設定</a:t>
              </a:r>
              <a:endParaRPr b="1" sz="1600"/>
            </a:p>
          </p:txBody>
        </p:sp>
        <p:sp>
          <p:nvSpPr>
            <p:cNvPr id="109" name="Google Shape;109;g24eb291058f_0_24"/>
            <p:cNvSpPr txBox="1"/>
            <p:nvPr/>
          </p:nvSpPr>
          <p:spPr>
            <a:xfrm>
              <a:off x="2468450" y="1549875"/>
              <a:ext cx="4278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ja-JP" sz="1900" u="none" cap="none" strike="noStrike">
                  <a:solidFill>
                    <a:srgbClr val="000000"/>
                  </a:solidFill>
                  <a:latin typeface="Arial"/>
                  <a:ea typeface="Arial"/>
                  <a:cs typeface="Arial"/>
                  <a:sym typeface="Arial"/>
                </a:rPr>
                <a:t>②</a:t>
              </a:r>
              <a:endParaRPr b="1" i="0" sz="1900" u="none" cap="none" strike="noStrike">
                <a:solidFill>
                  <a:srgbClr val="000000"/>
                </a:solidFill>
                <a:latin typeface="Arial"/>
                <a:ea typeface="Arial"/>
                <a:cs typeface="Arial"/>
                <a:sym typeface="Arial"/>
              </a:endParaRPr>
            </a:p>
          </p:txBody>
        </p:sp>
      </p:grpSp>
      <p:grpSp>
        <p:nvGrpSpPr>
          <p:cNvPr id="110" name="Google Shape;110;g24eb291058f_0_24"/>
          <p:cNvGrpSpPr/>
          <p:nvPr/>
        </p:nvGrpSpPr>
        <p:grpSpPr>
          <a:xfrm>
            <a:off x="6430850" y="1549875"/>
            <a:ext cx="1490975" cy="1717803"/>
            <a:chOff x="4602050" y="1549875"/>
            <a:chExt cx="1490975" cy="1717803"/>
          </a:xfrm>
        </p:grpSpPr>
        <p:sp>
          <p:nvSpPr>
            <p:cNvPr id="111" name="Google Shape;111;g24eb291058f_0_24"/>
            <p:cNvSpPr/>
            <p:nvPr/>
          </p:nvSpPr>
          <p:spPr>
            <a:xfrm>
              <a:off x="4737025" y="1911678"/>
              <a:ext cx="1356000" cy="1356000"/>
            </a:xfrm>
            <a:prstGeom prst="ellipse">
              <a:avLst/>
            </a:prstGeom>
            <a:solidFill>
              <a:schemeClr val="lt1"/>
            </a:solidFill>
            <a:ln cap="flat" cmpd="sng" w="57150">
              <a:solidFill>
                <a:srgbClr val="EBF8F8"/>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600"/>
                <a:buFont typeface="Arial"/>
                <a:buNone/>
              </a:pPr>
              <a:r>
                <a:rPr b="1" lang="ja-JP" sz="1500" u="sng">
                  <a:solidFill>
                    <a:schemeClr val="hlink"/>
                  </a:solidFill>
                  <a:hlinkClick action="ppaction://hlinksldjump" r:id="rId8"/>
                </a:rPr>
                <a:t>QR</a:t>
              </a:r>
              <a:endParaRPr/>
            </a:p>
            <a:p>
              <a:pPr indent="0" lvl="0" marL="0" rtl="0" algn="ctr">
                <a:spcBef>
                  <a:spcPts val="0"/>
                </a:spcBef>
                <a:spcAft>
                  <a:spcPts val="0"/>
                </a:spcAft>
                <a:buClr>
                  <a:srgbClr val="000000"/>
                </a:buClr>
                <a:buSzPts val="1600"/>
                <a:buFont typeface="Arial"/>
                <a:buNone/>
              </a:pPr>
              <a:r>
                <a:rPr b="1" lang="ja-JP" sz="1500" u="sng">
                  <a:solidFill>
                    <a:schemeClr val="hlink"/>
                  </a:solidFill>
                  <a:hlinkClick action="ppaction://hlinksldjump" r:id="rId9"/>
                </a:rPr>
                <a:t>コード</a:t>
              </a:r>
              <a:endParaRPr/>
            </a:p>
            <a:p>
              <a:pPr indent="0" lvl="0" marL="0" rtl="0" algn="ctr">
                <a:spcBef>
                  <a:spcPts val="0"/>
                </a:spcBef>
                <a:spcAft>
                  <a:spcPts val="0"/>
                </a:spcAft>
                <a:buClr>
                  <a:srgbClr val="000000"/>
                </a:buClr>
                <a:buSzPts val="1600"/>
                <a:buFont typeface="Arial"/>
                <a:buNone/>
              </a:pPr>
              <a:r>
                <a:rPr b="1" lang="ja-JP" sz="1500" u="sng">
                  <a:solidFill>
                    <a:schemeClr val="hlink"/>
                  </a:solidFill>
                  <a:hlinkClick action="ppaction://hlinksldjump" r:id="rId10"/>
                </a:rPr>
                <a:t>準備</a:t>
              </a:r>
              <a:endParaRPr/>
            </a:p>
          </p:txBody>
        </p:sp>
        <p:sp>
          <p:nvSpPr>
            <p:cNvPr id="112" name="Google Shape;112;g24eb291058f_0_24"/>
            <p:cNvSpPr txBox="1"/>
            <p:nvPr/>
          </p:nvSpPr>
          <p:spPr>
            <a:xfrm>
              <a:off x="4602050" y="1549875"/>
              <a:ext cx="4278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ja-JP" sz="1900" u="none" cap="none" strike="noStrike">
                  <a:solidFill>
                    <a:srgbClr val="000000"/>
                  </a:solidFill>
                  <a:latin typeface="Arial"/>
                  <a:ea typeface="Arial"/>
                  <a:cs typeface="Arial"/>
                  <a:sym typeface="Arial"/>
                </a:rPr>
                <a:t>③</a:t>
              </a:r>
              <a:endParaRPr b="1" i="0" sz="19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24eb291058f_0_0"/>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pic>
        <p:nvPicPr>
          <p:cNvPr id="119" name="Google Shape;119;g24eb291058f_0_0"/>
          <p:cNvPicPr preferRelativeResize="0"/>
          <p:nvPr/>
        </p:nvPicPr>
        <p:blipFill rotWithShape="1">
          <a:blip r:embed="rId3">
            <a:alphaModFix/>
          </a:blip>
          <a:srcRect b="0" l="0" r="0" t="0"/>
          <a:stretch/>
        </p:blipFill>
        <p:spPr>
          <a:xfrm>
            <a:off x="1913239" y="3102075"/>
            <a:ext cx="3786923" cy="1470557"/>
          </a:xfrm>
          <a:prstGeom prst="rect">
            <a:avLst/>
          </a:prstGeom>
          <a:noFill/>
          <a:ln>
            <a:noFill/>
          </a:ln>
          <a:effectLst>
            <a:outerShdw blurRad="50800" rotWithShape="0" algn="tl" dir="2700000" dist="38100">
              <a:srgbClr val="000000">
                <a:alpha val="40000"/>
              </a:srgbClr>
            </a:outerShdw>
          </a:effectLst>
        </p:spPr>
      </p:pic>
      <p:pic>
        <p:nvPicPr>
          <p:cNvPr id="120" name="Google Shape;120;g24eb291058f_0_0"/>
          <p:cNvPicPr preferRelativeResize="0"/>
          <p:nvPr/>
        </p:nvPicPr>
        <p:blipFill rotWithShape="1">
          <a:blip r:embed="rId4">
            <a:alphaModFix/>
          </a:blip>
          <a:srcRect b="17074" l="0" r="0" t="0"/>
          <a:stretch/>
        </p:blipFill>
        <p:spPr>
          <a:xfrm>
            <a:off x="1913250" y="860276"/>
            <a:ext cx="3786901" cy="2021000"/>
          </a:xfrm>
          <a:prstGeom prst="rect">
            <a:avLst/>
          </a:prstGeom>
          <a:noFill/>
          <a:ln>
            <a:noFill/>
          </a:ln>
          <a:effectLst>
            <a:outerShdw blurRad="50800" rotWithShape="0" algn="tl" dir="2700000" dist="38100">
              <a:srgbClr val="000000">
                <a:alpha val="40000"/>
              </a:srgbClr>
            </a:outerShdw>
          </a:effectLst>
        </p:spPr>
      </p:pic>
      <p:pic>
        <p:nvPicPr>
          <p:cNvPr id="121" name="Google Shape;121;g24eb291058f_0_0"/>
          <p:cNvPicPr preferRelativeResize="0"/>
          <p:nvPr/>
        </p:nvPicPr>
        <p:blipFill rotWithShape="1">
          <a:blip r:embed="rId5">
            <a:alphaModFix/>
          </a:blip>
          <a:srcRect b="0" l="0" r="0" t="0"/>
          <a:stretch/>
        </p:blipFill>
        <p:spPr>
          <a:xfrm>
            <a:off x="217300" y="873100"/>
            <a:ext cx="1468791" cy="3699526"/>
          </a:xfrm>
          <a:prstGeom prst="rect">
            <a:avLst/>
          </a:prstGeom>
          <a:noFill/>
          <a:ln>
            <a:noFill/>
          </a:ln>
        </p:spPr>
      </p:pic>
      <p:sp>
        <p:nvSpPr>
          <p:cNvPr id="122" name="Google Shape;122;g24eb291058f_0_0"/>
          <p:cNvSpPr/>
          <p:nvPr/>
        </p:nvSpPr>
        <p:spPr>
          <a:xfrm>
            <a:off x="1476503" y="2064176"/>
            <a:ext cx="195300" cy="208500"/>
          </a:xfrm>
          <a:prstGeom prst="rect">
            <a:avLst/>
          </a:prstGeom>
          <a:no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123" name="Google Shape;123;g24eb291058f_0_0"/>
          <p:cNvSpPr/>
          <p:nvPr/>
        </p:nvSpPr>
        <p:spPr>
          <a:xfrm>
            <a:off x="217299" y="2303450"/>
            <a:ext cx="1468800" cy="208500"/>
          </a:xfrm>
          <a:prstGeom prst="rect">
            <a:avLst/>
          </a:prstGeom>
          <a:no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cxnSp>
        <p:nvCxnSpPr>
          <p:cNvPr id="124" name="Google Shape;124;g24eb291058f_0_0"/>
          <p:cNvCxnSpPr>
            <a:stCxn id="125" idx="2"/>
          </p:cNvCxnSpPr>
          <p:nvPr/>
        </p:nvCxnSpPr>
        <p:spPr>
          <a:xfrm flipH="1">
            <a:off x="4689900" y="1306287"/>
            <a:ext cx="387900" cy="1869300"/>
          </a:xfrm>
          <a:prstGeom prst="straightConnector1">
            <a:avLst/>
          </a:prstGeom>
          <a:noFill/>
          <a:ln cap="flat" cmpd="sng" w="19050">
            <a:solidFill>
              <a:srgbClr val="FFC000"/>
            </a:solidFill>
            <a:prstDash val="solid"/>
            <a:miter lim="800000"/>
            <a:headEnd len="sm" w="sm" type="none"/>
            <a:tailEnd len="med" w="med" type="triangle"/>
          </a:ln>
        </p:spPr>
      </p:cxnSp>
      <p:sp>
        <p:nvSpPr>
          <p:cNvPr id="125" name="Google Shape;125;g24eb291058f_0_0"/>
          <p:cNvSpPr/>
          <p:nvPr/>
        </p:nvSpPr>
        <p:spPr>
          <a:xfrm>
            <a:off x="4572000" y="1105587"/>
            <a:ext cx="1011600" cy="200700"/>
          </a:xfrm>
          <a:prstGeom prst="rect">
            <a:avLst/>
          </a:prstGeom>
          <a:no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126" name="Google Shape;126;g24eb291058f_0_0"/>
          <p:cNvSpPr/>
          <p:nvPr/>
        </p:nvSpPr>
        <p:spPr>
          <a:xfrm>
            <a:off x="6006865" y="839112"/>
            <a:ext cx="3145800" cy="2462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実施期間とは別にストレスチェックの開始日を設定します。</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開始日を設定すると、開始日以前に付与された「受検済」「高ストレス者」などのラベルがリセットされます。</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FF0000"/>
                </a:solidFill>
                <a:latin typeface="Arial"/>
                <a:ea typeface="Arial"/>
                <a:cs typeface="Arial"/>
                <a:sym typeface="Arial"/>
              </a:rPr>
              <a:t>※ストレスチェックを実施する</a:t>
            </a:r>
            <a:r>
              <a:rPr b="1" i="0" lang="ja-JP" sz="1200" u="none" cap="none" strike="noStrike">
                <a:solidFill>
                  <a:srgbClr val="FF0000"/>
                </a:solidFill>
                <a:latin typeface="Arial"/>
                <a:ea typeface="Arial"/>
                <a:cs typeface="Arial"/>
                <a:sym typeface="Arial"/>
              </a:rPr>
              <a:t>前に</a:t>
            </a:r>
            <a:endParaRPr b="1" i="0" sz="1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rgbClr val="FF0000"/>
                </a:solidFill>
                <a:latin typeface="Arial"/>
                <a:ea typeface="Arial"/>
                <a:cs typeface="Arial"/>
                <a:sym typeface="Arial"/>
              </a:rPr>
              <a:t>　必ず</a:t>
            </a:r>
            <a:r>
              <a:rPr b="0" i="0" lang="ja-JP" sz="1200" u="none" cap="none" strike="noStrike">
                <a:solidFill>
                  <a:srgbClr val="FF0000"/>
                </a:solidFill>
                <a:latin typeface="Arial"/>
                <a:ea typeface="Arial"/>
                <a:cs typeface="Arial"/>
                <a:sym typeface="Arial"/>
              </a:rPr>
              <a:t>設定して下さい。</a:t>
            </a:r>
            <a:endParaRPr b="0" i="0" sz="1200" u="none" cap="none" strike="noStrike">
              <a:solidFill>
                <a:srgbClr val="FF0000"/>
              </a:solidFill>
              <a:latin typeface="Arial"/>
              <a:ea typeface="Arial"/>
              <a:cs typeface="Arial"/>
              <a:sym typeface="Arial"/>
            </a:endParaRPr>
          </a:p>
        </p:txBody>
      </p:sp>
      <p:sp>
        <p:nvSpPr>
          <p:cNvPr id="127" name="Google Shape;127;g24eb291058f_0_0"/>
          <p:cNvSpPr/>
          <p:nvPr/>
        </p:nvSpPr>
        <p:spPr>
          <a:xfrm>
            <a:off x="3778072" y="4225694"/>
            <a:ext cx="1151100" cy="250500"/>
          </a:xfrm>
          <a:prstGeom prst="rect">
            <a:avLst/>
          </a:prstGeom>
          <a:no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128" name="Google Shape;128;g24eb291058f_0_0"/>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fontScale="90000"/>
          </a:bodyPr>
          <a:lstStyle/>
          <a:p>
            <a:pPr indent="0" lvl="0" marL="0" rtl="0" algn="ctr">
              <a:lnSpc>
                <a:spcPct val="90000"/>
              </a:lnSpc>
              <a:spcBef>
                <a:spcPts val="0"/>
              </a:spcBef>
              <a:spcAft>
                <a:spcPts val="0"/>
              </a:spcAft>
              <a:buSzPct val="100000"/>
              <a:buNone/>
            </a:pPr>
            <a:r>
              <a:rPr lang="ja-JP"/>
              <a:t>①開始日の設定</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24eb291058f_0_69"/>
          <p:cNvSpPr/>
          <p:nvPr/>
        </p:nvSpPr>
        <p:spPr>
          <a:xfrm>
            <a:off x="6083875" y="3199025"/>
            <a:ext cx="2849100" cy="1374900"/>
          </a:xfrm>
          <a:prstGeom prst="rect">
            <a:avLst/>
          </a:prstGeom>
          <a:noFill/>
          <a:ln cap="flat" cmpd="sng" w="19050">
            <a:solidFill>
              <a:srgbClr val="FFC000"/>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1"/>
              <a:buFont typeface="Arial"/>
              <a:buNone/>
            </a:pPr>
            <a:r>
              <a:t/>
            </a:r>
            <a:endParaRPr b="0" i="0" sz="1601" u="none" cap="none" strike="noStrike">
              <a:solidFill>
                <a:srgbClr val="FFFFFF"/>
              </a:solidFill>
              <a:latin typeface="MS PGothic"/>
              <a:ea typeface="MS PGothic"/>
              <a:cs typeface="MS PGothic"/>
              <a:sym typeface="MS PGothic"/>
            </a:endParaRPr>
          </a:p>
        </p:txBody>
      </p:sp>
      <p:sp>
        <p:nvSpPr>
          <p:cNvPr id="135" name="Google Shape;135;g24eb291058f_0_69"/>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fontScale="90000"/>
          </a:bodyPr>
          <a:lstStyle/>
          <a:p>
            <a:pPr indent="0" lvl="0" marL="0" rtl="0" algn="ctr">
              <a:lnSpc>
                <a:spcPct val="90000"/>
              </a:lnSpc>
              <a:spcBef>
                <a:spcPts val="0"/>
              </a:spcBef>
              <a:spcAft>
                <a:spcPts val="0"/>
              </a:spcAft>
              <a:buSzPct val="100000"/>
              <a:buNone/>
            </a:pPr>
            <a:r>
              <a:rPr lang="ja-JP"/>
              <a:t>②実施期間の設定</a:t>
            </a:r>
            <a:endParaRPr/>
          </a:p>
        </p:txBody>
      </p:sp>
      <p:sp>
        <p:nvSpPr>
          <p:cNvPr id="136" name="Google Shape;136;g24eb291058f_0_69"/>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pic>
        <p:nvPicPr>
          <p:cNvPr id="137" name="Google Shape;137;g24eb291058f_0_69"/>
          <p:cNvPicPr preferRelativeResize="0"/>
          <p:nvPr/>
        </p:nvPicPr>
        <p:blipFill rotWithShape="1">
          <a:blip r:embed="rId3">
            <a:alphaModFix/>
          </a:blip>
          <a:srcRect b="0" l="0" r="0" t="0"/>
          <a:stretch/>
        </p:blipFill>
        <p:spPr>
          <a:xfrm>
            <a:off x="293499" y="720700"/>
            <a:ext cx="1498022" cy="3773174"/>
          </a:xfrm>
          <a:prstGeom prst="rect">
            <a:avLst/>
          </a:prstGeom>
          <a:noFill/>
          <a:ln>
            <a:noFill/>
          </a:ln>
        </p:spPr>
      </p:pic>
      <p:sp>
        <p:nvSpPr>
          <p:cNvPr id="138" name="Google Shape;138;g24eb291058f_0_69"/>
          <p:cNvSpPr/>
          <p:nvPr/>
        </p:nvSpPr>
        <p:spPr>
          <a:xfrm>
            <a:off x="1593407" y="1916832"/>
            <a:ext cx="179700" cy="192000"/>
          </a:xfrm>
          <a:prstGeom prst="rect">
            <a:avLst/>
          </a:prstGeom>
          <a:no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139" name="Google Shape;139;g24eb291058f_0_69"/>
          <p:cNvSpPr/>
          <p:nvPr/>
        </p:nvSpPr>
        <p:spPr>
          <a:xfrm>
            <a:off x="311724" y="2399125"/>
            <a:ext cx="1479900" cy="192000"/>
          </a:xfrm>
          <a:prstGeom prst="rect">
            <a:avLst/>
          </a:prstGeom>
          <a:no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pic>
        <p:nvPicPr>
          <p:cNvPr id="140" name="Google Shape;140;g24eb291058f_0_69"/>
          <p:cNvPicPr preferRelativeResize="0"/>
          <p:nvPr/>
        </p:nvPicPr>
        <p:blipFill rotWithShape="1">
          <a:blip r:embed="rId4">
            <a:alphaModFix/>
          </a:blip>
          <a:srcRect b="56113" l="0" r="0" t="0"/>
          <a:stretch/>
        </p:blipFill>
        <p:spPr>
          <a:xfrm>
            <a:off x="1974350" y="613273"/>
            <a:ext cx="3802474" cy="1055675"/>
          </a:xfrm>
          <a:prstGeom prst="rect">
            <a:avLst/>
          </a:prstGeom>
          <a:noFill/>
          <a:ln>
            <a:noFill/>
          </a:ln>
          <a:effectLst>
            <a:outerShdw blurRad="50800" rotWithShape="0" algn="tl" dir="2700000" dist="38100">
              <a:srgbClr val="000000">
                <a:alpha val="40000"/>
              </a:srgbClr>
            </a:outerShdw>
          </a:effectLst>
        </p:spPr>
      </p:pic>
      <p:pic>
        <p:nvPicPr>
          <p:cNvPr id="141" name="Google Shape;141;g24eb291058f_0_69"/>
          <p:cNvPicPr preferRelativeResize="0"/>
          <p:nvPr/>
        </p:nvPicPr>
        <p:blipFill rotWithShape="1">
          <a:blip r:embed="rId5">
            <a:alphaModFix/>
          </a:blip>
          <a:srcRect b="0" l="0" r="0" t="0"/>
          <a:stretch/>
        </p:blipFill>
        <p:spPr>
          <a:xfrm>
            <a:off x="1922499" y="1867800"/>
            <a:ext cx="3221999" cy="2650499"/>
          </a:xfrm>
          <a:prstGeom prst="rect">
            <a:avLst/>
          </a:prstGeom>
          <a:noFill/>
          <a:ln>
            <a:noFill/>
          </a:ln>
          <a:effectLst>
            <a:outerShdw blurRad="50800" rotWithShape="0" algn="tl" dir="2700000" dist="38100">
              <a:srgbClr val="000000">
                <a:alpha val="40000"/>
              </a:srgbClr>
            </a:outerShdw>
          </a:effectLst>
        </p:spPr>
      </p:pic>
      <p:cxnSp>
        <p:nvCxnSpPr>
          <p:cNvPr id="142" name="Google Shape;142;g24eb291058f_0_69"/>
          <p:cNvCxnSpPr>
            <a:stCxn id="143" idx="2"/>
          </p:cNvCxnSpPr>
          <p:nvPr/>
        </p:nvCxnSpPr>
        <p:spPr>
          <a:xfrm>
            <a:off x="3858451" y="1419621"/>
            <a:ext cx="0" cy="793200"/>
          </a:xfrm>
          <a:prstGeom prst="straightConnector1">
            <a:avLst/>
          </a:prstGeom>
          <a:noFill/>
          <a:ln cap="flat" cmpd="sng" w="19050">
            <a:solidFill>
              <a:srgbClr val="FFC000"/>
            </a:solidFill>
            <a:prstDash val="solid"/>
            <a:miter lim="800000"/>
            <a:headEnd len="sm" w="sm" type="none"/>
            <a:tailEnd len="med" w="med" type="triangle"/>
          </a:ln>
        </p:spPr>
      </p:cxnSp>
      <p:sp>
        <p:nvSpPr>
          <p:cNvPr id="143" name="Google Shape;143;g24eb291058f_0_69"/>
          <p:cNvSpPr/>
          <p:nvPr/>
        </p:nvSpPr>
        <p:spPr>
          <a:xfrm>
            <a:off x="3432301" y="1197921"/>
            <a:ext cx="852300" cy="221700"/>
          </a:xfrm>
          <a:prstGeom prst="rect">
            <a:avLst/>
          </a:prstGeom>
          <a:no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144" name="Google Shape;144;g24eb291058f_0_69"/>
          <p:cNvSpPr/>
          <p:nvPr/>
        </p:nvSpPr>
        <p:spPr>
          <a:xfrm>
            <a:off x="6006865" y="458112"/>
            <a:ext cx="3145800" cy="206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rgbClr val="1B224C"/>
                </a:solidFill>
                <a:latin typeface="Arial"/>
                <a:ea typeface="Arial"/>
                <a:cs typeface="Arial"/>
                <a:sym typeface="Arial"/>
              </a:rPr>
              <a:t>【基本設定】</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「ストレスチェックを新規作成」をクリックし、実施予定のストレスチェックの情報を入力します。</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B224C"/>
              </a:solidFill>
              <a:latin typeface="Arial"/>
              <a:ea typeface="Arial"/>
              <a:cs typeface="Arial"/>
              <a:sym typeface="Arial"/>
            </a:endParaRPr>
          </a:p>
          <a:p>
            <a:pPr indent="-158750" lvl="0" marL="171450" marR="0" rtl="0" algn="l">
              <a:lnSpc>
                <a:spcPct val="100000"/>
              </a:lnSpc>
              <a:spcBef>
                <a:spcPts val="0"/>
              </a:spcBef>
              <a:spcAft>
                <a:spcPts val="0"/>
              </a:spcAft>
              <a:buClr>
                <a:srgbClr val="1B224C"/>
              </a:buClr>
              <a:buSzPts val="1200"/>
              <a:buFont typeface="Arial"/>
              <a:buChar char="•"/>
            </a:pPr>
            <a:r>
              <a:rPr b="1" i="0" lang="ja-JP" sz="1200" u="none" cap="none" strike="noStrike">
                <a:solidFill>
                  <a:srgbClr val="1B224C"/>
                </a:solidFill>
                <a:latin typeface="Arial"/>
                <a:ea typeface="Arial"/>
                <a:cs typeface="Arial"/>
                <a:sym typeface="Arial"/>
              </a:rPr>
              <a:t>ストレスチェックの名前</a:t>
            </a:r>
            <a:endParaRPr b="1" i="0" sz="1200" u="none" cap="none" strike="noStrike">
              <a:solidFill>
                <a:srgbClr val="1B224C"/>
              </a:solidFill>
              <a:latin typeface="Arial"/>
              <a:ea typeface="Arial"/>
              <a:cs typeface="Arial"/>
              <a:sym typeface="Arial"/>
            </a:endParaRPr>
          </a:p>
          <a:p>
            <a:pPr indent="-158750" lvl="0" marL="171450" marR="0" rtl="0" algn="l">
              <a:lnSpc>
                <a:spcPct val="100000"/>
              </a:lnSpc>
              <a:spcBef>
                <a:spcPts val="0"/>
              </a:spcBef>
              <a:spcAft>
                <a:spcPts val="0"/>
              </a:spcAft>
              <a:buClr>
                <a:srgbClr val="1B224C"/>
              </a:buClr>
              <a:buSzPts val="1200"/>
              <a:buFont typeface="Arial"/>
              <a:buChar char="•"/>
            </a:pPr>
            <a:r>
              <a:rPr b="1" i="0" lang="ja-JP" sz="1200" u="none" cap="none" strike="noStrike">
                <a:solidFill>
                  <a:srgbClr val="1B224C"/>
                </a:solidFill>
                <a:latin typeface="Arial"/>
                <a:ea typeface="Arial"/>
                <a:cs typeface="Arial"/>
                <a:sym typeface="Arial"/>
              </a:rPr>
              <a:t>実施期間</a:t>
            </a:r>
            <a:endParaRPr b="1" i="0" sz="1200" u="none" cap="none" strike="noStrike">
              <a:solidFill>
                <a:srgbClr val="1B224C"/>
              </a:solidFill>
              <a:latin typeface="Arial"/>
              <a:ea typeface="Arial"/>
              <a:cs typeface="Arial"/>
              <a:sym typeface="Arial"/>
            </a:endParaRPr>
          </a:p>
          <a:p>
            <a:pPr indent="-158750" lvl="0" marL="171450" marR="0" rtl="0" algn="l">
              <a:lnSpc>
                <a:spcPct val="100000"/>
              </a:lnSpc>
              <a:spcBef>
                <a:spcPts val="0"/>
              </a:spcBef>
              <a:spcAft>
                <a:spcPts val="0"/>
              </a:spcAft>
              <a:buClr>
                <a:srgbClr val="1B224C"/>
              </a:buClr>
              <a:buSzPts val="1200"/>
              <a:buFont typeface="Arial"/>
              <a:buChar char="•"/>
            </a:pPr>
            <a:r>
              <a:rPr b="0" i="0" lang="ja-JP" sz="1200" u="none" cap="none" strike="noStrike">
                <a:solidFill>
                  <a:srgbClr val="1B224C"/>
                </a:solidFill>
                <a:latin typeface="Arial"/>
                <a:ea typeface="Arial"/>
                <a:cs typeface="Arial"/>
                <a:sym typeface="Arial"/>
              </a:rPr>
              <a:t>サインイン画面の説明</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　  (QRコード受検の場合のみ)</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「確認」をクリックして内容を確認した後、「作成」をクリックすると『ストレスチェックを作成しました』のポップが表示され、一覧に追加されます。</a:t>
            </a:r>
            <a:endParaRPr b="0" i="0" sz="1000" u="none" cap="none" strike="noStrike">
              <a:solidFill>
                <a:srgbClr val="1B224C"/>
              </a:solidFill>
              <a:latin typeface="Arial"/>
              <a:ea typeface="Arial"/>
              <a:cs typeface="Arial"/>
              <a:sym typeface="Arial"/>
            </a:endParaRPr>
          </a:p>
        </p:txBody>
      </p:sp>
      <p:sp>
        <p:nvSpPr>
          <p:cNvPr id="145" name="Google Shape;145;g24eb291058f_0_69"/>
          <p:cNvSpPr/>
          <p:nvPr/>
        </p:nvSpPr>
        <p:spPr>
          <a:xfrm>
            <a:off x="2020700" y="2333700"/>
            <a:ext cx="3145800" cy="1251900"/>
          </a:xfrm>
          <a:prstGeom prst="rect">
            <a:avLst/>
          </a:prstGeom>
          <a:noFill/>
          <a:ln cap="flat" cmpd="sng" w="28575">
            <a:solidFill>
              <a:srgbClr val="FFC000"/>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146" name="Google Shape;146;g24eb291058f_0_69"/>
          <p:cNvSpPr/>
          <p:nvPr/>
        </p:nvSpPr>
        <p:spPr>
          <a:xfrm>
            <a:off x="5963750" y="3199025"/>
            <a:ext cx="2928900" cy="1196700"/>
          </a:xfrm>
          <a:prstGeom prst="rect">
            <a:avLst/>
          </a:prstGeom>
          <a:noFill/>
          <a:ln>
            <a:noFill/>
          </a:ln>
        </p:spPr>
        <p:txBody>
          <a:bodyPr anchorCtr="0" anchor="t" bIns="45700" lIns="91425" spcFirstLastPara="1" rIns="91425" wrap="square" tIns="45700">
            <a:noAutofit/>
          </a:bodyPr>
          <a:lstStyle/>
          <a:p>
            <a:pPr indent="-153499" lvl="0" marL="269999" marR="0" rtl="0" algn="l">
              <a:lnSpc>
                <a:spcPct val="100000"/>
              </a:lnSpc>
              <a:spcBef>
                <a:spcPts val="0"/>
              </a:spcBef>
              <a:spcAft>
                <a:spcPts val="0"/>
              </a:spcAft>
              <a:buClr>
                <a:srgbClr val="000000"/>
              </a:buClr>
              <a:buSzPts val="1000"/>
              <a:buFont typeface="Arial"/>
              <a:buChar char="●"/>
            </a:pPr>
            <a:r>
              <a:rPr b="0" i="0" lang="ja-JP" sz="1000" u="none" cap="none" strike="noStrike">
                <a:solidFill>
                  <a:srgbClr val="1B224C"/>
                </a:solidFill>
                <a:latin typeface="Arial"/>
                <a:ea typeface="Arial"/>
                <a:cs typeface="Arial"/>
                <a:sym typeface="Arial"/>
              </a:rPr>
              <a:t>受検期間は編集可能です。「作成したストレスチェック一覧」の「・・・」＞「編集」から実施下さい。</a:t>
            </a:r>
            <a:endParaRPr b="0" i="0" sz="1000" u="none" cap="none" strike="noStrike">
              <a:solidFill>
                <a:srgbClr val="1B224C"/>
              </a:solidFill>
              <a:latin typeface="Arial"/>
              <a:ea typeface="Arial"/>
              <a:cs typeface="Arial"/>
              <a:sym typeface="Arial"/>
            </a:endParaRPr>
          </a:p>
          <a:p>
            <a:pPr indent="-153499" lvl="0" marL="269999" marR="0" rtl="0" algn="l">
              <a:lnSpc>
                <a:spcPct val="100000"/>
              </a:lnSpc>
              <a:spcBef>
                <a:spcPts val="1000"/>
              </a:spcBef>
              <a:spcAft>
                <a:spcPts val="0"/>
              </a:spcAft>
              <a:buClr>
                <a:srgbClr val="000000"/>
              </a:buClr>
              <a:buSzPts val="1000"/>
              <a:buFont typeface="Arial"/>
              <a:buChar char="●"/>
            </a:pPr>
            <a:r>
              <a:rPr b="0" i="0" lang="ja-JP" sz="1000" u="none" cap="none" strike="noStrike">
                <a:solidFill>
                  <a:srgbClr val="1B224C"/>
                </a:solidFill>
                <a:latin typeface="Arial"/>
                <a:ea typeface="Arial"/>
                <a:cs typeface="Arial"/>
                <a:sym typeface="Arial"/>
              </a:rPr>
              <a:t>設定した『実施期間』は、従業員に送付される受検用URLの有効期間となります。</a:t>
            </a:r>
            <a:r>
              <a:rPr b="1" i="0" lang="ja-JP" sz="1000" u="none" cap="none" strike="noStrike">
                <a:solidFill>
                  <a:srgbClr val="FF0000"/>
                </a:solidFill>
              </a:rPr>
              <a:t>設定期間外は受検用のURLへアクセスできませんのでご注意ください。</a:t>
            </a:r>
            <a:endParaRPr b="1" i="0" sz="1000" u="none" cap="none" strike="noStrike">
              <a:solidFill>
                <a:srgbClr val="FF0000"/>
              </a:solidFill>
            </a:endParaRPr>
          </a:p>
        </p:txBody>
      </p:sp>
      <p:sp>
        <p:nvSpPr>
          <p:cNvPr id="147" name="Google Shape;147;g24eb291058f_0_69"/>
          <p:cNvSpPr/>
          <p:nvPr/>
        </p:nvSpPr>
        <p:spPr>
          <a:xfrm>
            <a:off x="3574597" y="4296850"/>
            <a:ext cx="283800" cy="192000"/>
          </a:xfrm>
          <a:prstGeom prst="rect">
            <a:avLst/>
          </a:prstGeom>
          <a:no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9cef915696_0_6"/>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fontScale="90000"/>
          </a:bodyPr>
          <a:lstStyle/>
          <a:p>
            <a:pPr indent="0" lvl="0" marL="0" rtl="0" algn="ctr">
              <a:lnSpc>
                <a:spcPct val="90000"/>
              </a:lnSpc>
              <a:spcBef>
                <a:spcPts val="0"/>
              </a:spcBef>
              <a:spcAft>
                <a:spcPts val="0"/>
              </a:spcAft>
              <a:buSzPct val="100000"/>
              <a:buNone/>
            </a:pPr>
            <a:r>
              <a:rPr lang="ja-JP"/>
              <a:t>③QRコード準備（受検画面説明の設定）</a:t>
            </a:r>
            <a:endParaRPr/>
          </a:p>
        </p:txBody>
      </p:sp>
      <p:sp>
        <p:nvSpPr>
          <p:cNvPr id="154" name="Google Shape;154;g29cef915696_0_6"/>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grpSp>
        <p:nvGrpSpPr>
          <p:cNvPr id="155" name="Google Shape;155;g29cef915696_0_6"/>
          <p:cNvGrpSpPr/>
          <p:nvPr/>
        </p:nvGrpSpPr>
        <p:grpSpPr>
          <a:xfrm>
            <a:off x="239775" y="677400"/>
            <a:ext cx="4152999" cy="3445125"/>
            <a:chOff x="239775" y="677400"/>
            <a:chExt cx="4152999" cy="3445125"/>
          </a:xfrm>
        </p:grpSpPr>
        <p:pic>
          <p:nvPicPr>
            <p:cNvPr id="156" name="Google Shape;156;g29cef915696_0_6"/>
            <p:cNvPicPr preferRelativeResize="0"/>
            <p:nvPr/>
          </p:nvPicPr>
          <p:blipFill rotWithShape="1">
            <a:blip r:embed="rId3">
              <a:alphaModFix/>
            </a:blip>
            <a:srcRect b="0" l="0" r="0" t="5050"/>
            <a:stretch/>
          </p:blipFill>
          <p:spPr>
            <a:xfrm>
              <a:off x="239775" y="677400"/>
              <a:ext cx="4152999" cy="3445125"/>
            </a:xfrm>
            <a:prstGeom prst="rect">
              <a:avLst/>
            </a:prstGeom>
            <a:noFill/>
            <a:ln>
              <a:noFill/>
            </a:ln>
            <a:effectLst>
              <a:outerShdw blurRad="50800" rotWithShape="0" algn="tl" dir="2700000" dist="38100">
                <a:srgbClr val="000000">
                  <a:alpha val="40000"/>
                </a:srgbClr>
              </a:outerShdw>
            </a:effectLst>
          </p:spPr>
        </p:pic>
        <p:sp>
          <p:nvSpPr>
            <p:cNvPr id="157" name="Google Shape;157;g29cef915696_0_6"/>
            <p:cNvSpPr/>
            <p:nvPr/>
          </p:nvSpPr>
          <p:spPr>
            <a:xfrm>
              <a:off x="525925" y="2220450"/>
              <a:ext cx="3310500" cy="564000"/>
            </a:xfrm>
            <a:prstGeom prst="rect">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grpSp>
      <p:sp>
        <p:nvSpPr>
          <p:cNvPr id="158" name="Google Shape;158;g29cef915696_0_6"/>
          <p:cNvSpPr/>
          <p:nvPr/>
        </p:nvSpPr>
        <p:spPr>
          <a:xfrm>
            <a:off x="4533250" y="614075"/>
            <a:ext cx="5082300" cy="1595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1"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ja-JP" sz="1100" u="none" cap="none" strike="noStrike">
                <a:solidFill>
                  <a:srgbClr val="1B224C"/>
                </a:solidFill>
                <a:latin typeface="Arial"/>
                <a:ea typeface="Arial"/>
                <a:cs typeface="Arial"/>
                <a:sym typeface="Arial"/>
              </a:rPr>
              <a:t>【QRコード受検画面の説明】</a:t>
            </a:r>
            <a:endParaRPr b="1"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100" u="none" cap="none" strike="noStrike">
                <a:solidFill>
                  <a:srgbClr val="1B224C"/>
                </a:solidFill>
                <a:latin typeface="Arial"/>
                <a:ea typeface="Arial"/>
                <a:cs typeface="Arial"/>
                <a:sym typeface="Arial"/>
              </a:rPr>
              <a:t>QRコードのログイン画面の説明文を変更できます。</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100" u="none" cap="none" strike="noStrike">
                <a:solidFill>
                  <a:srgbClr val="1B224C"/>
                </a:solidFill>
                <a:latin typeface="Arial"/>
                <a:ea typeface="Arial"/>
                <a:cs typeface="Arial"/>
                <a:sym typeface="Arial"/>
              </a:rPr>
              <a:t>説明文の変更をしない場合には、</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100" u="none" cap="none" strike="noStrike">
                <a:solidFill>
                  <a:srgbClr val="1B224C"/>
                </a:solidFill>
                <a:latin typeface="Arial"/>
                <a:ea typeface="Arial"/>
                <a:cs typeface="Arial"/>
                <a:sym typeface="Arial"/>
              </a:rPr>
              <a:t>サインイン画面にデフォルトの文章が表示されます。</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100" u="none" cap="none" strike="noStrike">
                <a:solidFill>
                  <a:schemeClr val="dk1"/>
                </a:solidFill>
                <a:latin typeface="Arial"/>
                <a:ea typeface="Arial"/>
                <a:cs typeface="Arial"/>
                <a:sym typeface="Arial"/>
              </a:rPr>
              <a:t>デフォルト：</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ja-JP" sz="1100" u="none" cap="none" strike="noStrike">
                <a:solidFill>
                  <a:srgbClr val="0000FF"/>
                </a:solidFill>
                <a:latin typeface="Arial"/>
                <a:ea typeface="Arial"/>
                <a:cs typeface="Arial"/>
                <a:sym typeface="Arial"/>
              </a:rPr>
              <a:t>ご本人照会を行いますので社員(職員)番号と</a:t>
            </a:r>
            <a:endParaRPr b="1" i="0" sz="11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ja-JP" sz="1100" u="none" cap="none" strike="noStrike">
                <a:solidFill>
                  <a:srgbClr val="0000FF"/>
                </a:solidFill>
                <a:latin typeface="Arial"/>
                <a:ea typeface="Arial"/>
                <a:cs typeface="Arial"/>
                <a:sym typeface="Arial"/>
              </a:rPr>
              <a:t>誕生日を入力してください。</a:t>
            </a:r>
            <a:endParaRPr b="1" i="0" sz="1100" u="none" cap="none" strike="noStrike">
              <a:solidFill>
                <a:srgbClr val="0000FF"/>
              </a:solidFill>
              <a:latin typeface="Arial"/>
              <a:ea typeface="Arial"/>
              <a:cs typeface="Arial"/>
              <a:sym typeface="Arial"/>
            </a:endParaRPr>
          </a:p>
        </p:txBody>
      </p:sp>
      <p:cxnSp>
        <p:nvCxnSpPr>
          <p:cNvPr id="159" name="Google Shape;159;g29cef915696_0_6"/>
          <p:cNvCxnSpPr/>
          <p:nvPr/>
        </p:nvCxnSpPr>
        <p:spPr>
          <a:xfrm flipH="1" rot="10800000">
            <a:off x="3859075" y="1655100"/>
            <a:ext cx="673500" cy="554700"/>
          </a:xfrm>
          <a:prstGeom prst="straightConnector1">
            <a:avLst/>
          </a:prstGeom>
          <a:noFill/>
          <a:ln cap="flat" cmpd="sng" w="19050">
            <a:solidFill>
              <a:srgbClr val="FFC000"/>
            </a:solidFill>
            <a:prstDash val="solid"/>
            <a:miter lim="800000"/>
            <a:headEnd len="sm" w="sm"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4eb291058f_0_95"/>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fontScale="90000"/>
          </a:bodyPr>
          <a:lstStyle/>
          <a:p>
            <a:pPr indent="0" lvl="0" marL="0" rtl="0" algn="ctr">
              <a:lnSpc>
                <a:spcPct val="90000"/>
              </a:lnSpc>
              <a:spcBef>
                <a:spcPts val="0"/>
              </a:spcBef>
              <a:spcAft>
                <a:spcPts val="0"/>
              </a:spcAft>
              <a:buSzPct val="100000"/>
              <a:buNone/>
            </a:pPr>
            <a:r>
              <a:rPr lang="ja-JP"/>
              <a:t>③QRコード準備（サインイン画面の確認方法）</a:t>
            </a:r>
            <a:endParaRPr/>
          </a:p>
        </p:txBody>
      </p:sp>
      <p:sp>
        <p:nvSpPr>
          <p:cNvPr id="166" name="Google Shape;166;g24eb291058f_0_95"/>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pic>
        <p:nvPicPr>
          <p:cNvPr id="167" name="Google Shape;167;g24eb291058f_0_95"/>
          <p:cNvPicPr preferRelativeResize="0"/>
          <p:nvPr/>
        </p:nvPicPr>
        <p:blipFill rotWithShape="1">
          <a:blip r:embed="rId3">
            <a:alphaModFix/>
          </a:blip>
          <a:srcRect b="0" l="0" r="0" t="0"/>
          <a:stretch/>
        </p:blipFill>
        <p:spPr>
          <a:xfrm>
            <a:off x="267900" y="861175"/>
            <a:ext cx="5350501" cy="2532300"/>
          </a:xfrm>
          <a:prstGeom prst="rect">
            <a:avLst/>
          </a:prstGeom>
          <a:noFill/>
          <a:ln>
            <a:noFill/>
          </a:ln>
        </p:spPr>
      </p:pic>
      <p:pic>
        <p:nvPicPr>
          <p:cNvPr id="168" name="Google Shape;168;g24eb291058f_0_95"/>
          <p:cNvPicPr preferRelativeResize="0"/>
          <p:nvPr/>
        </p:nvPicPr>
        <p:blipFill rotWithShape="1">
          <a:blip r:embed="rId4">
            <a:alphaModFix/>
          </a:blip>
          <a:srcRect b="0" l="0" r="0" t="0"/>
          <a:stretch/>
        </p:blipFill>
        <p:spPr>
          <a:xfrm>
            <a:off x="6173500" y="1124451"/>
            <a:ext cx="2736200" cy="3414776"/>
          </a:xfrm>
          <a:prstGeom prst="rect">
            <a:avLst/>
          </a:prstGeom>
          <a:noFill/>
          <a:ln>
            <a:noFill/>
          </a:ln>
        </p:spPr>
      </p:pic>
      <p:cxnSp>
        <p:nvCxnSpPr>
          <p:cNvPr id="169" name="Google Shape;169;g24eb291058f_0_95"/>
          <p:cNvCxnSpPr/>
          <p:nvPr/>
        </p:nvCxnSpPr>
        <p:spPr>
          <a:xfrm>
            <a:off x="4955863" y="3101425"/>
            <a:ext cx="1155900" cy="460800"/>
          </a:xfrm>
          <a:prstGeom prst="straightConnector1">
            <a:avLst/>
          </a:prstGeom>
          <a:noFill/>
          <a:ln cap="flat" cmpd="sng" w="19050">
            <a:solidFill>
              <a:srgbClr val="FFC000"/>
            </a:solidFill>
            <a:prstDash val="solid"/>
            <a:miter lim="800000"/>
            <a:headEnd len="sm" w="sm" type="none"/>
            <a:tailEnd len="med" w="med" type="triangle"/>
          </a:ln>
        </p:spPr>
      </p:cxnSp>
      <p:sp>
        <p:nvSpPr>
          <p:cNvPr id="170" name="Google Shape;170;g24eb291058f_0_95"/>
          <p:cNvSpPr/>
          <p:nvPr/>
        </p:nvSpPr>
        <p:spPr>
          <a:xfrm>
            <a:off x="5286297" y="2831588"/>
            <a:ext cx="231600" cy="249900"/>
          </a:xfrm>
          <a:prstGeom prst="rect">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171" name="Google Shape;171;g24eb291058f_0_95"/>
          <p:cNvSpPr/>
          <p:nvPr/>
        </p:nvSpPr>
        <p:spPr>
          <a:xfrm>
            <a:off x="4361850" y="2864149"/>
            <a:ext cx="725100" cy="184800"/>
          </a:xfrm>
          <a:prstGeom prst="rect">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172" name="Google Shape;172;g24eb291058f_0_95"/>
          <p:cNvSpPr/>
          <p:nvPr/>
        </p:nvSpPr>
        <p:spPr>
          <a:xfrm>
            <a:off x="344100" y="3465650"/>
            <a:ext cx="5082300" cy="113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1"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100" u="none" cap="none" strike="noStrike">
                <a:solidFill>
                  <a:srgbClr val="1B224C"/>
                </a:solidFill>
                <a:latin typeface="Arial"/>
                <a:ea typeface="Arial"/>
                <a:cs typeface="Arial"/>
                <a:sym typeface="Arial"/>
              </a:rPr>
              <a:t>前ページでサインイン</a:t>
            </a:r>
            <a:r>
              <a:rPr b="0" i="0" lang="ja-JP" sz="1100" u="none" cap="none" strike="noStrike">
                <a:solidFill>
                  <a:schemeClr val="dk1"/>
                </a:solidFill>
                <a:latin typeface="Arial"/>
                <a:ea typeface="Arial"/>
                <a:cs typeface="Arial"/>
                <a:sym typeface="Arial"/>
              </a:rPr>
              <a:t>（QRコード受検等）</a:t>
            </a:r>
            <a:r>
              <a:rPr b="0" i="0" lang="ja-JP" sz="1100" u="none" cap="none" strike="noStrike">
                <a:solidFill>
                  <a:srgbClr val="1B224C"/>
                </a:solidFill>
                <a:latin typeface="Arial"/>
                <a:ea typeface="Arial"/>
                <a:cs typeface="Arial"/>
                <a:sym typeface="Arial"/>
              </a:rPr>
              <a:t>画面の文章を設定した場合、</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100" u="none" cap="none" strike="noStrike">
                <a:solidFill>
                  <a:srgbClr val="1B224C"/>
                </a:solidFill>
                <a:latin typeface="Arial"/>
                <a:ea typeface="Arial"/>
                <a:cs typeface="Arial"/>
                <a:sym typeface="Arial"/>
              </a:rPr>
              <a:t>ストレスチェック実施設定画面より確認ができます。</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100" u="none" cap="none" strike="noStrike">
                <a:solidFill>
                  <a:srgbClr val="1B224C"/>
                </a:solidFill>
                <a:latin typeface="Arial"/>
                <a:ea typeface="Arial"/>
                <a:cs typeface="Arial"/>
                <a:sym typeface="Arial"/>
              </a:rPr>
              <a:t>該当するストレスチェック期間の右側、三点リーダーをクリックいただき</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100" u="none" cap="none" strike="noStrike">
                <a:solidFill>
                  <a:srgbClr val="1B224C"/>
                </a:solidFill>
                <a:latin typeface="Arial"/>
                <a:ea typeface="Arial"/>
                <a:cs typeface="Arial"/>
                <a:sym typeface="Arial"/>
              </a:rPr>
              <a:t>「サインイン画面」をご選択いただくと、ログイン画面が表示されます。</a:t>
            </a:r>
            <a:endParaRPr b="0" i="0" sz="1100" u="none" cap="none" strike="noStrike">
              <a:solidFill>
                <a:srgbClr val="1B224C"/>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g2ec99b1eeb0_0_0"/>
          <p:cNvPicPr preferRelativeResize="0"/>
          <p:nvPr/>
        </p:nvPicPr>
        <p:blipFill rotWithShape="1">
          <a:blip r:embed="rId3">
            <a:alphaModFix/>
          </a:blip>
          <a:srcRect b="0" l="0" r="0" t="0"/>
          <a:stretch/>
        </p:blipFill>
        <p:spPr>
          <a:xfrm>
            <a:off x="152400" y="1302000"/>
            <a:ext cx="5641526" cy="2219312"/>
          </a:xfrm>
          <a:prstGeom prst="rect">
            <a:avLst/>
          </a:prstGeom>
          <a:noFill/>
          <a:ln cap="flat" cmpd="sng" w="9525">
            <a:solidFill>
              <a:srgbClr val="D8D8D8"/>
            </a:solidFill>
            <a:prstDash val="solid"/>
            <a:round/>
            <a:headEnd len="sm" w="sm" type="none"/>
            <a:tailEnd len="sm" w="sm" type="none"/>
          </a:ln>
        </p:spPr>
      </p:pic>
      <p:sp>
        <p:nvSpPr>
          <p:cNvPr id="179" name="Google Shape;179;g2ec99b1eeb0_0_0"/>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fontScale="90000"/>
          </a:bodyPr>
          <a:lstStyle/>
          <a:p>
            <a:pPr indent="0" lvl="0" marL="0" rtl="0" algn="ctr">
              <a:lnSpc>
                <a:spcPct val="90000"/>
              </a:lnSpc>
              <a:spcBef>
                <a:spcPts val="0"/>
              </a:spcBef>
              <a:spcAft>
                <a:spcPts val="0"/>
              </a:spcAft>
              <a:buSzPct val="100000"/>
              <a:buNone/>
            </a:pPr>
            <a:r>
              <a:rPr lang="ja-JP"/>
              <a:t>③</a:t>
            </a:r>
            <a:r>
              <a:rPr lang="ja-JP"/>
              <a:t>QRコード準備（QRコードの作成）</a:t>
            </a:r>
            <a:endParaRPr/>
          </a:p>
        </p:txBody>
      </p:sp>
      <p:sp>
        <p:nvSpPr>
          <p:cNvPr id="180" name="Google Shape;180;g2ec99b1eeb0_0_0"/>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spcBef>
                <a:spcPts val="0"/>
              </a:spcBef>
              <a:spcAft>
                <a:spcPts val="0"/>
              </a:spcAft>
              <a:buClr>
                <a:srgbClr val="000000"/>
              </a:buClr>
              <a:buSzPts val="1200"/>
              <a:buFont typeface="Arial"/>
              <a:buNone/>
            </a:pPr>
            <a:fld id="{00000000-1234-1234-1234-123412341234}" type="slidenum">
              <a:rPr lang="ja-JP"/>
              <a:t>‹#›</a:t>
            </a:fld>
            <a:endParaRPr/>
          </a:p>
        </p:txBody>
      </p:sp>
      <p:sp>
        <p:nvSpPr>
          <p:cNvPr id="181" name="Google Shape;181;g2ec99b1eeb0_0_0"/>
          <p:cNvSpPr/>
          <p:nvPr/>
        </p:nvSpPr>
        <p:spPr>
          <a:xfrm>
            <a:off x="5400408" y="2755388"/>
            <a:ext cx="231600" cy="249900"/>
          </a:xfrm>
          <a:prstGeom prst="rect">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182" name="Google Shape;182;g2ec99b1eeb0_0_0"/>
          <p:cNvSpPr/>
          <p:nvPr/>
        </p:nvSpPr>
        <p:spPr>
          <a:xfrm>
            <a:off x="4514250" y="2825860"/>
            <a:ext cx="725100" cy="184800"/>
          </a:xfrm>
          <a:prstGeom prst="rect">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183" name="Google Shape;183;g2ec99b1eeb0_0_0"/>
          <p:cNvSpPr/>
          <p:nvPr/>
        </p:nvSpPr>
        <p:spPr>
          <a:xfrm>
            <a:off x="5793925" y="684425"/>
            <a:ext cx="3118800" cy="31158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100000"/>
              </a:lnSpc>
              <a:spcBef>
                <a:spcPts val="0"/>
              </a:spcBef>
              <a:spcAft>
                <a:spcPts val="0"/>
              </a:spcAft>
              <a:buClr>
                <a:srgbClr val="1B224C"/>
              </a:buClr>
              <a:buSzPts val="1200"/>
              <a:buFont typeface="Arial"/>
              <a:buAutoNum type="arabicPeriod"/>
            </a:pPr>
            <a:r>
              <a:rPr b="0" i="0" lang="ja-JP" sz="1200" u="none" cap="none" strike="noStrike">
                <a:solidFill>
                  <a:srgbClr val="1B224C"/>
                </a:solidFill>
                <a:latin typeface="Arial"/>
                <a:ea typeface="Arial"/>
                <a:cs typeface="Arial"/>
                <a:sym typeface="Arial"/>
              </a:rPr>
              <a:t>「作成したストレスチェック一覧」の「・・・」＞「サインイン画面」を右クリックしリンクのアドレスをコピーします。</a:t>
            </a:r>
            <a:endParaRPr b="0" i="0" sz="1200" u="none" cap="none" strike="noStrike">
              <a:solidFill>
                <a:srgbClr val="1B224C"/>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sz="1200">
              <a:solidFill>
                <a:schemeClr val="dk1"/>
              </a:solidFill>
            </a:endParaRPr>
          </a:p>
          <a:p>
            <a:pPr indent="0" lvl="0" marL="457200" marR="0" rtl="0" algn="l">
              <a:lnSpc>
                <a:spcPct val="100000"/>
              </a:lnSpc>
              <a:spcBef>
                <a:spcPts val="0"/>
              </a:spcBef>
              <a:spcAft>
                <a:spcPts val="0"/>
              </a:spcAft>
              <a:buClr>
                <a:srgbClr val="000000"/>
              </a:buClr>
              <a:buSzPts val="1200"/>
              <a:buFont typeface="Arial"/>
              <a:buNone/>
            </a:pPr>
            <a:r>
              <a:t/>
            </a:r>
            <a:endParaRPr sz="1200">
              <a:solidFill>
                <a:srgbClr val="1B224C"/>
              </a:solidFill>
            </a:endParaRPr>
          </a:p>
          <a:p>
            <a:pPr indent="-304800" lvl="0" marL="457200" marR="0" rtl="0" algn="l">
              <a:lnSpc>
                <a:spcPct val="100000"/>
              </a:lnSpc>
              <a:spcBef>
                <a:spcPts val="0"/>
              </a:spcBef>
              <a:spcAft>
                <a:spcPts val="0"/>
              </a:spcAft>
              <a:buSzPts val="1200"/>
              <a:buFont typeface="Arial"/>
              <a:buAutoNum type="arabicPeriod" startAt="2"/>
            </a:pPr>
            <a:r>
              <a:rPr b="0" i="0" lang="ja-JP" sz="1200" u="none" cap="none" strike="noStrike">
                <a:solidFill>
                  <a:srgbClr val="1B224C"/>
                </a:solidFill>
                <a:latin typeface="Arial"/>
                <a:ea typeface="Arial"/>
                <a:cs typeface="Arial"/>
                <a:sym typeface="Arial"/>
              </a:rPr>
              <a:t>QRコード作成のHP（</a:t>
            </a:r>
            <a:r>
              <a:rPr b="0" i="0" lang="ja-JP" sz="1200" u="sng" cap="none" strike="noStrike">
                <a:solidFill>
                  <a:schemeClr val="hlink"/>
                </a:solidFill>
                <a:latin typeface="Arial"/>
                <a:ea typeface="Arial"/>
                <a:cs typeface="Arial"/>
                <a:sym typeface="Arial"/>
                <a:hlinkClick r:id="rId4"/>
              </a:rPr>
              <a:t>https://qr.quel.jp/</a:t>
            </a:r>
            <a:r>
              <a:rPr b="0" i="0" lang="ja-JP" sz="1200" u="none" cap="none" strike="noStrike">
                <a:solidFill>
                  <a:srgbClr val="1B224C"/>
                </a:solidFill>
                <a:latin typeface="Arial"/>
                <a:ea typeface="Arial"/>
                <a:cs typeface="Arial"/>
                <a:sym typeface="Arial"/>
              </a:rPr>
              <a:t>など）にて、1. でコピーしたURLを使用してQRコード作成ください。</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B224C"/>
              </a:solidFill>
              <a:latin typeface="Arial"/>
              <a:ea typeface="Arial"/>
              <a:cs typeface="Arial"/>
              <a:sym typeface="Arial"/>
            </a:endParaRPr>
          </a:p>
          <a:p>
            <a:pPr indent="-179999" lvl="0" marL="269999"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※こちらのQRコードは</a:t>
            </a:r>
            <a:r>
              <a:rPr b="1" i="0" lang="ja-JP" sz="1200" u="sng" cap="none" strike="noStrike">
                <a:solidFill>
                  <a:srgbClr val="1B224C"/>
                </a:solidFill>
                <a:latin typeface="Arial"/>
                <a:ea typeface="Arial"/>
                <a:cs typeface="Arial"/>
                <a:sym typeface="Arial"/>
              </a:rPr>
              <a:t>ストレスチェック期間中のみ有効</a:t>
            </a:r>
            <a:r>
              <a:rPr b="0" i="0" lang="ja-JP" sz="1200" u="none" cap="none" strike="noStrike">
                <a:solidFill>
                  <a:srgbClr val="1B224C"/>
                </a:solidFill>
                <a:latin typeface="Arial"/>
                <a:ea typeface="Arial"/>
                <a:cs typeface="Arial"/>
                <a:sym typeface="Arial"/>
              </a:rPr>
              <a:t>です。受検期間外ではアクセス出来ませんのでご注意ください。</a:t>
            </a:r>
            <a:endParaRPr b="0" i="0" sz="1200" u="none" cap="none" strike="noStrike">
              <a:solidFill>
                <a:srgbClr val="1B224C"/>
              </a:solidFill>
              <a:latin typeface="Arial"/>
              <a:ea typeface="Arial"/>
              <a:cs typeface="Arial"/>
              <a:sym typeface="Arial"/>
            </a:endParaRPr>
          </a:p>
        </p:txBody>
      </p:sp>
      <p:sp>
        <p:nvSpPr>
          <p:cNvPr id="184" name="Google Shape;184;g2ec99b1eeb0_0_0"/>
          <p:cNvSpPr/>
          <p:nvPr/>
        </p:nvSpPr>
        <p:spPr>
          <a:xfrm>
            <a:off x="3800175" y="2526800"/>
            <a:ext cx="1002900" cy="184800"/>
          </a:xfrm>
          <a:prstGeom prst="rect">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586b864ca2_0_51"/>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191" name="Google Shape;191;g2586b864ca2_0_51"/>
          <p:cNvSpPr txBox="1"/>
          <p:nvPr>
            <p:ph idx="4294967295" type="body"/>
          </p:nvPr>
        </p:nvSpPr>
        <p:spPr>
          <a:xfrm>
            <a:off x="-7925" y="768200"/>
            <a:ext cx="9144000" cy="889200"/>
          </a:xfrm>
          <a:prstGeom prst="rect">
            <a:avLst/>
          </a:prstGeom>
          <a:noFill/>
          <a:ln>
            <a:noFill/>
          </a:ln>
        </p:spPr>
        <p:txBody>
          <a:bodyPr anchorCtr="0" anchor="t" bIns="36000" lIns="36000" spcFirstLastPara="1" rIns="36000" wrap="square" tIns="36000">
            <a:noAutofit/>
          </a:bodyPr>
          <a:lstStyle/>
          <a:p>
            <a:pPr indent="0" lvl="0" marL="228600" rtl="0" algn="ctr">
              <a:lnSpc>
                <a:spcPct val="150000"/>
              </a:lnSpc>
              <a:spcBef>
                <a:spcPts val="0"/>
              </a:spcBef>
              <a:spcAft>
                <a:spcPts val="0"/>
              </a:spcAft>
              <a:buSzPts val="1400"/>
              <a:buNone/>
            </a:pPr>
            <a:r>
              <a:rPr lang="ja-JP" sz="1100"/>
              <a:t>計算方法には、素点換算法と単純合計法がございます。どちらをご選択いただいても大幅に結果が変動することはありません。</a:t>
            </a:r>
            <a:endParaRPr sz="1100"/>
          </a:p>
          <a:p>
            <a:pPr indent="0" lvl="0" marL="228600" rtl="0" algn="ctr">
              <a:lnSpc>
                <a:spcPct val="150000"/>
              </a:lnSpc>
              <a:spcBef>
                <a:spcPts val="0"/>
              </a:spcBef>
              <a:spcAft>
                <a:spcPts val="0"/>
              </a:spcAft>
              <a:buSzPts val="1400"/>
              <a:buNone/>
            </a:pPr>
            <a:r>
              <a:rPr lang="ja-JP" sz="1100"/>
              <a:t>前年と同様の計算方法で実施頂くか、もしくは産業医の先生へご確認頂いた上で、決定頂くことを推奨しております。</a:t>
            </a:r>
            <a:endParaRPr sz="1100"/>
          </a:p>
          <a:p>
            <a:pPr indent="0" lvl="0" marL="228600" rtl="0" algn="ctr">
              <a:lnSpc>
                <a:spcPct val="150000"/>
              </a:lnSpc>
              <a:spcBef>
                <a:spcPts val="0"/>
              </a:spcBef>
              <a:spcAft>
                <a:spcPts val="0"/>
              </a:spcAft>
              <a:buSzPts val="1400"/>
              <a:buNone/>
            </a:pPr>
            <a:r>
              <a:t/>
            </a:r>
            <a:endParaRPr sz="1100"/>
          </a:p>
        </p:txBody>
      </p:sp>
      <p:sp>
        <p:nvSpPr>
          <p:cNvPr id="192" name="Google Shape;192;g2586b864ca2_0_51"/>
          <p:cNvSpPr txBox="1"/>
          <p:nvPr/>
        </p:nvSpPr>
        <p:spPr>
          <a:xfrm>
            <a:off x="78600" y="1266525"/>
            <a:ext cx="2150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【素点換算法】</a:t>
            </a:r>
            <a:endParaRPr b="0" i="0" sz="1200" u="none" cap="none" strike="noStrike">
              <a:solidFill>
                <a:srgbClr val="000000"/>
              </a:solidFill>
              <a:latin typeface="Arial"/>
              <a:ea typeface="Arial"/>
              <a:cs typeface="Arial"/>
              <a:sym typeface="Arial"/>
            </a:endParaRPr>
          </a:p>
        </p:txBody>
      </p:sp>
      <p:sp>
        <p:nvSpPr>
          <p:cNvPr id="193" name="Google Shape;193;g2586b864ca2_0_51"/>
          <p:cNvSpPr txBox="1"/>
          <p:nvPr/>
        </p:nvSpPr>
        <p:spPr>
          <a:xfrm>
            <a:off x="4760775" y="1272500"/>
            <a:ext cx="2150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【単純合計法】</a:t>
            </a:r>
            <a:endParaRPr b="0" i="0" sz="1200" u="none" cap="none" strike="noStrike">
              <a:solidFill>
                <a:srgbClr val="000000"/>
              </a:solidFill>
              <a:latin typeface="Arial"/>
              <a:ea typeface="Arial"/>
              <a:cs typeface="Arial"/>
              <a:sym typeface="Arial"/>
            </a:endParaRPr>
          </a:p>
        </p:txBody>
      </p:sp>
      <p:pic>
        <p:nvPicPr>
          <p:cNvPr id="194" name="Google Shape;194;g2586b864ca2_0_51"/>
          <p:cNvPicPr preferRelativeResize="0"/>
          <p:nvPr/>
        </p:nvPicPr>
        <p:blipFill rotWithShape="1">
          <a:blip r:embed="rId3">
            <a:alphaModFix/>
          </a:blip>
          <a:srcRect b="0" l="882" r="0" t="27927"/>
          <a:stretch/>
        </p:blipFill>
        <p:spPr>
          <a:xfrm>
            <a:off x="4863275" y="1586350"/>
            <a:ext cx="4034262" cy="1390800"/>
          </a:xfrm>
          <a:prstGeom prst="rect">
            <a:avLst/>
          </a:prstGeom>
          <a:noFill/>
          <a:ln>
            <a:noFill/>
          </a:ln>
        </p:spPr>
      </p:pic>
      <p:pic>
        <p:nvPicPr>
          <p:cNvPr id="195" name="Google Shape;195;g2586b864ca2_0_51"/>
          <p:cNvPicPr preferRelativeResize="0"/>
          <p:nvPr/>
        </p:nvPicPr>
        <p:blipFill rotWithShape="1">
          <a:blip r:embed="rId4">
            <a:alphaModFix/>
          </a:blip>
          <a:srcRect b="0" l="0" r="0" t="27917"/>
          <a:stretch/>
        </p:blipFill>
        <p:spPr>
          <a:xfrm>
            <a:off x="332988" y="1547025"/>
            <a:ext cx="4239226" cy="1415533"/>
          </a:xfrm>
          <a:prstGeom prst="rect">
            <a:avLst/>
          </a:prstGeom>
          <a:noFill/>
          <a:ln>
            <a:noFill/>
          </a:ln>
        </p:spPr>
      </p:pic>
      <p:pic>
        <p:nvPicPr>
          <p:cNvPr id="196" name="Google Shape;196;g2586b864ca2_0_51"/>
          <p:cNvPicPr preferRelativeResize="0"/>
          <p:nvPr/>
        </p:nvPicPr>
        <p:blipFill rotWithShape="1">
          <a:blip r:embed="rId5">
            <a:alphaModFix/>
          </a:blip>
          <a:srcRect b="2682" l="1185" r="0" t="3832"/>
          <a:stretch/>
        </p:blipFill>
        <p:spPr>
          <a:xfrm>
            <a:off x="245788" y="2944250"/>
            <a:ext cx="4413649" cy="1711575"/>
          </a:xfrm>
          <a:prstGeom prst="rect">
            <a:avLst/>
          </a:prstGeom>
          <a:noFill/>
          <a:ln>
            <a:noFill/>
          </a:ln>
        </p:spPr>
      </p:pic>
      <p:pic>
        <p:nvPicPr>
          <p:cNvPr id="197" name="Google Shape;197;g2586b864ca2_0_51"/>
          <p:cNvPicPr preferRelativeResize="0"/>
          <p:nvPr/>
        </p:nvPicPr>
        <p:blipFill rotWithShape="1">
          <a:blip r:embed="rId6">
            <a:alphaModFix/>
          </a:blip>
          <a:srcRect b="0" l="0" r="0" t="0"/>
          <a:stretch/>
        </p:blipFill>
        <p:spPr>
          <a:xfrm>
            <a:off x="4760788" y="2944250"/>
            <a:ext cx="4239233" cy="1711575"/>
          </a:xfrm>
          <a:prstGeom prst="rect">
            <a:avLst/>
          </a:prstGeom>
          <a:noFill/>
          <a:ln>
            <a:noFill/>
          </a:ln>
        </p:spPr>
      </p:pic>
      <p:sp>
        <p:nvSpPr>
          <p:cNvPr id="198" name="Google Shape;198;g2586b864ca2_0_51"/>
          <p:cNvSpPr txBox="1"/>
          <p:nvPr/>
        </p:nvSpPr>
        <p:spPr>
          <a:xfrm>
            <a:off x="1788750" y="2009775"/>
            <a:ext cx="5400000" cy="492600"/>
          </a:xfrm>
          <a:prstGeom prst="rect">
            <a:avLst/>
          </a:prstGeom>
          <a:solidFill>
            <a:schemeClr val="lt2"/>
          </a:solidFill>
          <a:ln cap="flat" cmpd="sng" w="38100">
            <a:solidFill>
              <a:srgbClr val="D8D8D8"/>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ja-JP" sz="1000" u="none" cap="none" strike="noStrike">
                <a:solidFill>
                  <a:srgbClr val="000000"/>
                </a:solidFill>
                <a:latin typeface="Arial"/>
                <a:ea typeface="Arial"/>
                <a:cs typeface="Arial"/>
                <a:sym typeface="Arial"/>
              </a:rPr>
              <a:t>ポイント①　仕事のストレス要因・心身の自覚症状・周囲のサポートと満足度の評価指標</a:t>
            </a:r>
            <a:endParaRPr b="1"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ja-JP" sz="1000" u="sng" cap="none" strike="noStrike">
                <a:solidFill>
                  <a:srgbClr val="000000"/>
                </a:solidFill>
                <a:latin typeface="Arial"/>
                <a:ea typeface="Arial"/>
                <a:cs typeface="Arial"/>
                <a:sym typeface="Arial"/>
              </a:rPr>
              <a:t>素点換算法は</a:t>
            </a:r>
            <a:r>
              <a:rPr b="0" i="0" lang="ja-JP" sz="1000" u="sng" cap="none" strike="noStrike">
                <a:solidFill>
                  <a:srgbClr val="FF0000"/>
                </a:solidFill>
                <a:latin typeface="Arial"/>
                <a:ea typeface="Arial"/>
                <a:cs typeface="Arial"/>
                <a:sym typeface="Arial"/>
              </a:rPr>
              <a:t>5段階</a:t>
            </a:r>
            <a:r>
              <a:rPr b="0" i="0" lang="ja-JP" sz="1000" u="sng" cap="none" strike="noStrike">
                <a:solidFill>
                  <a:srgbClr val="000000"/>
                </a:solidFill>
                <a:latin typeface="Arial"/>
                <a:ea typeface="Arial"/>
                <a:cs typeface="Arial"/>
                <a:sym typeface="Arial"/>
              </a:rPr>
              <a:t>評価、単純合計法は</a:t>
            </a:r>
            <a:r>
              <a:rPr b="0" i="0" lang="ja-JP" sz="1000" u="sng" cap="none" strike="noStrike">
                <a:solidFill>
                  <a:srgbClr val="FF0000"/>
                </a:solidFill>
                <a:latin typeface="Arial"/>
                <a:ea typeface="Arial"/>
                <a:cs typeface="Arial"/>
                <a:sym typeface="Arial"/>
              </a:rPr>
              <a:t>4段階</a:t>
            </a:r>
            <a:r>
              <a:rPr b="0" i="0" lang="ja-JP" sz="1000" u="sng" cap="none" strike="noStrike">
                <a:solidFill>
                  <a:srgbClr val="000000"/>
                </a:solidFill>
                <a:latin typeface="Arial"/>
                <a:ea typeface="Arial"/>
                <a:cs typeface="Arial"/>
                <a:sym typeface="Arial"/>
              </a:rPr>
              <a:t>評価</a:t>
            </a:r>
            <a:endParaRPr b="0" i="0" sz="1000" u="sng" cap="none" strike="noStrike">
              <a:solidFill>
                <a:srgbClr val="000000"/>
              </a:solidFill>
              <a:latin typeface="Arial"/>
              <a:ea typeface="Arial"/>
              <a:cs typeface="Arial"/>
              <a:sym typeface="Arial"/>
            </a:endParaRPr>
          </a:p>
        </p:txBody>
      </p:sp>
      <p:sp>
        <p:nvSpPr>
          <p:cNvPr id="199" name="Google Shape;199;g2586b864ca2_0_51"/>
          <p:cNvSpPr txBox="1"/>
          <p:nvPr/>
        </p:nvSpPr>
        <p:spPr>
          <a:xfrm>
            <a:off x="2250750" y="3298900"/>
            <a:ext cx="4599300" cy="492600"/>
          </a:xfrm>
          <a:prstGeom prst="rect">
            <a:avLst/>
          </a:prstGeom>
          <a:solidFill>
            <a:schemeClr val="lt2"/>
          </a:solidFill>
          <a:ln cap="flat" cmpd="sng" w="38100">
            <a:solidFill>
              <a:srgbClr val="D8D8D8"/>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ja-JP" sz="1000" u="none" cap="none" strike="noStrike">
                <a:solidFill>
                  <a:srgbClr val="000000"/>
                </a:solidFill>
                <a:latin typeface="Arial"/>
                <a:ea typeface="Arial"/>
                <a:cs typeface="Arial"/>
                <a:sym typeface="Arial"/>
              </a:rPr>
              <a:t>ポイント②　総合評価点</a:t>
            </a:r>
            <a:endParaRPr b="1"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ja-JP" sz="1000" u="sng" cap="none" strike="noStrike">
                <a:solidFill>
                  <a:srgbClr val="000000"/>
                </a:solidFill>
                <a:latin typeface="Arial"/>
                <a:ea typeface="Arial"/>
                <a:cs typeface="Arial"/>
                <a:sym typeface="Arial"/>
              </a:rPr>
              <a:t>素点換算法は</a:t>
            </a:r>
            <a:r>
              <a:rPr b="0" i="0" lang="ja-JP" sz="1000" u="sng" cap="none" strike="noStrike">
                <a:solidFill>
                  <a:srgbClr val="FF0000"/>
                </a:solidFill>
                <a:latin typeface="Arial"/>
                <a:ea typeface="Arial"/>
                <a:cs typeface="Arial"/>
                <a:sym typeface="Arial"/>
              </a:rPr>
              <a:t>点数が低い</a:t>
            </a:r>
            <a:r>
              <a:rPr b="0" i="0" lang="ja-JP" sz="1000" u="sng" cap="none" strike="noStrike">
                <a:solidFill>
                  <a:srgbClr val="000000"/>
                </a:solidFill>
                <a:latin typeface="Arial"/>
                <a:ea typeface="Arial"/>
                <a:cs typeface="Arial"/>
                <a:sym typeface="Arial"/>
              </a:rPr>
              <a:t>=高ストレス、単純合計法は</a:t>
            </a:r>
            <a:r>
              <a:rPr b="0" i="0" lang="ja-JP" sz="1000" u="sng" cap="none" strike="noStrike">
                <a:solidFill>
                  <a:srgbClr val="FF0000"/>
                </a:solidFill>
                <a:latin typeface="Arial"/>
                <a:ea typeface="Arial"/>
                <a:cs typeface="Arial"/>
                <a:sym typeface="Arial"/>
              </a:rPr>
              <a:t>点数が高い</a:t>
            </a:r>
            <a:r>
              <a:rPr b="0" i="0" lang="ja-JP" sz="1000" u="sng" cap="none" strike="noStrike">
                <a:solidFill>
                  <a:srgbClr val="000000"/>
                </a:solidFill>
                <a:latin typeface="Arial"/>
                <a:ea typeface="Arial"/>
                <a:cs typeface="Arial"/>
                <a:sym typeface="Arial"/>
              </a:rPr>
              <a:t>=高ストレス</a:t>
            </a:r>
            <a:endParaRPr b="0" i="0" sz="1000" u="sng" cap="none" strike="noStrike">
              <a:solidFill>
                <a:srgbClr val="000000"/>
              </a:solidFill>
              <a:latin typeface="Arial"/>
              <a:ea typeface="Arial"/>
              <a:cs typeface="Arial"/>
              <a:sym typeface="Arial"/>
            </a:endParaRPr>
          </a:p>
        </p:txBody>
      </p:sp>
      <p:sp>
        <p:nvSpPr>
          <p:cNvPr id="200" name="Google Shape;200;g2586b864ca2_0_51"/>
          <p:cNvSpPr txBox="1"/>
          <p:nvPr/>
        </p:nvSpPr>
        <p:spPr>
          <a:xfrm>
            <a:off x="0" y="175100"/>
            <a:ext cx="9144000" cy="4308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777"/>
              <a:buFont typeface="Arial"/>
              <a:buNone/>
            </a:pPr>
            <a:r>
              <a:rPr b="1" i="0" lang="ja-JP" sz="1777" u="none" cap="none" strike="noStrike">
                <a:solidFill>
                  <a:schemeClr val="dk1"/>
                </a:solidFill>
                <a:latin typeface="Arial"/>
                <a:ea typeface="Arial"/>
                <a:cs typeface="Arial"/>
                <a:sym typeface="Arial"/>
              </a:rPr>
              <a:t>補足資料：ストレスチェック計算方法のご説明</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時計 が含まれている画像&#10;&#10;自動的に生成された説明" id="205" name="Google Shape;205;p58"/>
          <p:cNvPicPr preferRelativeResize="0"/>
          <p:nvPr/>
        </p:nvPicPr>
        <p:blipFill rotWithShape="1">
          <a:blip r:embed="rId3">
            <a:alphaModFix/>
          </a:blip>
          <a:srcRect b="0" l="0" r="0" t="0"/>
          <a:stretch/>
        </p:blipFill>
        <p:spPr>
          <a:xfrm>
            <a:off x="2189877" y="2228748"/>
            <a:ext cx="4764247" cy="68600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SAIRU color2020">
      <a:dk1>
        <a:srgbClr val="1B224C"/>
      </a:dk1>
      <a:lt1>
        <a:srgbClr val="FFFFFF"/>
      </a:lt1>
      <a:dk2>
        <a:srgbClr val="1B224C"/>
      </a:dk2>
      <a:lt2>
        <a:srgbClr val="FFFFFF"/>
      </a:lt2>
      <a:accent1>
        <a:srgbClr val="1B224C"/>
      </a:accent1>
      <a:accent2>
        <a:srgbClr val="AA312D"/>
      </a:accent2>
      <a:accent3>
        <a:srgbClr val="AFAFAF"/>
      </a:accent3>
      <a:accent4>
        <a:srgbClr val="141400"/>
      </a:accent4>
      <a:accent5>
        <a:srgbClr val="00A9EF"/>
      </a:accent5>
      <a:accent6>
        <a:srgbClr val="00ACBA"/>
      </a:accent6>
      <a:hlink>
        <a:srgbClr val="0563C1"/>
      </a:hlink>
      <a:folHlink>
        <a:srgbClr val="00AC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テーマ">
  <a:themeElements>
    <a:clrScheme name="SAIRU color2020">
      <a:dk1>
        <a:srgbClr val="1B224C"/>
      </a:dk1>
      <a:lt1>
        <a:srgbClr val="FFFFFF"/>
      </a:lt1>
      <a:dk2>
        <a:srgbClr val="1B224C"/>
      </a:dk2>
      <a:lt2>
        <a:srgbClr val="FFFFFF"/>
      </a:lt2>
      <a:accent1>
        <a:srgbClr val="1B224C"/>
      </a:accent1>
      <a:accent2>
        <a:srgbClr val="AA312D"/>
      </a:accent2>
      <a:accent3>
        <a:srgbClr val="AFAFAF"/>
      </a:accent3>
      <a:accent4>
        <a:srgbClr val="141400"/>
      </a:accent4>
      <a:accent5>
        <a:srgbClr val="00A9EF"/>
      </a:accent5>
      <a:accent6>
        <a:srgbClr val="00ACBA"/>
      </a:accent6>
      <a:hlink>
        <a:srgbClr val="0563C1"/>
      </a:hlink>
      <a:folHlink>
        <a:srgbClr val="00AC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2020-09-01T04:52:36Z</dcterms:created>
  <dc:creator>SAIRU Inc.</dc:creator>
</cp:coreProperties>
</file>