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firstSlideNum="0" strictFirstAndLastChars="0" saveSubsetFonts="1" showSpecialPlsOnTitleSld="0">
  <p:sldMasterIdLst>
    <p:sldMasterId id="2147483648" r:id="rId3"/>
    <p:sldMasterId id="214748365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735750" cy="98663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5" roundtripDataSignature="AMtx7miiW3h1Hx1huFHblETw3R4guIJ0A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3.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slideMaster" Target="slideMasters/slideMaster2.xml"/><Relationship Id="rId9" Type="http://schemas.openxmlformats.org/officeDocument/2006/relationships/slide" Target="slides/slide4.xml"/><Relationship Id="rId15" Type="http://customschemas.google.com/relationships/presentationmetadata" Target="metadata"/><Relationship Id="rId14" Type="http://schemas.openxmlformats.org/officeDocument/2006/relationships/slide" Target="slides/slide9.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18831" cy="495029"/>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15373" y="0"/>
            <a:ext cx="2918831" cy="495029"/>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409575" y="1233488"/>
            <a:ext cx="591661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9371286"/>
            <a:ext cx="2918831" cy="495028"/>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15373" y="9371286"/>
            <a:ext cx="2918831" cy="495028"/>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ja-JP"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253a97c4b78_0_0:notes"/>
          <p:cNvSpPr/>
          <p:nvPr>
            <p:ph idx="2" type="sldImg"/>
          </p:nvPr>
        </p:nvSpPr>
        <p:spPr>
          <a:xfrm>
            <a:off x="409575" y="1233488"/>
            <a:ext cx="5916600" cy="3329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3" name="Google Shape;83;g253a97c4b78_0_0:notes"/>
          <p:cNvSpPr txBox="1"/>
          <p:nvPr>
            <p:ph idx="1" type="body"/>
          </p:nvPr>
        </p:nvSpPr>
        <p:spPr>
          <a:xfrm>
            <a:off x="673577" y="4748163"/>
            <a:ext cx="5388600" cy="3885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latin typeface="Arial"/>
              <a:ea typeface="Arial"/>
              <a:cs typeface="Arial"/>
              <a:sym typeface="Arial"/>
            </a:endParaRPr>
          </a:p>
        </p:txBody>
      </p:sp>
      <p:sp>
        <p:nvSpPr>
          <p:cNvPr id="84" name="Google Shape;84;g253a97c4b78_0_0:notes"/>
          <p:cNvSpPr txBox="1"/>
          <p:nvPr>
            <p:ph idx="12" type="sldNum"/>
          </p:nvPr>
        </p:nvSpPr>
        <p:spPr>
          <a:xfrm>
            <a:off x="3815373" y="9371286"/>
            <a:ext cx="2918700" cy="4950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ja-JP"/>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24eb291058f_0_24:notes"/>
          <p:cNvSpPr txBox="1"/>
          <p:nvPr>
            <p:ph idx="1" type="body"/>
          </p:nvPr>
        </p:nvSpPr>
        <p:spPr>
          <a:xfrm>
            <a:off x="673577" y="4748163"/>
            <a:ext cx="5388600" cy="3885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8" name="Google Shape;98;g24eb291058f_0_24:notes"/>
          <p:cNvSpPr/>
          <p:nvPr>
            <p:ph idx="2" type="sldImg"/>
          </p:nvPr>
        </p:nvSpPr>
        <p:spPr>
          <a:xfrm>
            <a:off x="409575" y="1233488"/>
            <a:ext cx="5916600" cy="3329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24eb291058f_0_0:notes"/>
          <p:cNvSpPr/>
          <p:nvPr>
            <p:ph idx="2" type="sldImg"/>
          </p:nvPr>
        </p:nvSpPr>
        <p:spPr>
          <a:xfrm>
            <a:off x="409575" y="1233488"/>
            <a:ext cx="5916600" cy="3329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9" name="Google Shape;119;g24eb291058f_0_0:notes"/>
          <p:cNvSpPr txBox="1"/>
          <p:nvPr>
            <p:ph idx="1" type="body"/>
          </p:nvPr>
        </p:nvSpPr>
        <p:spPr>
          <a:xfrm>
            <a:off x="673577" y="4748163"/>
            <a:ext cx="5388600" cy="3885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0" name="Google Shape;120;g24eb291058f_0_0:notes"/>
          <p:cNvSpPr txBox="1"/>
          <p:nvPr>
            <p:ph idx="12" type="sldNum"/>
          </p:nvPr>
        </p:nvSpPr>
        <p:spPr>
          <a:xfrm>
            <a:off x="3815373" y="9371286"/>
            <a:ext cx="2918700" cy="4950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ja-JP"/>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24eb291058f_0_47:notes"/>
          <p:cNvSpPr/>
          <p:nvPr>
            <p:ph idx="2" type="sldImg"/>
          </p:nvPr>
        </p:nvSpPr>
        <p:spPr>
          <a:xfrm>
            <a:off x="409575" y="1233488"/>
            <a:ext cx="5916600" cy="3329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5" name="Google Shape;135;g24eb291058f_0_47:notes"/>
          <p:cNvSpPr txBox="1"/>
          <p:nvPr>
            <p:ph idx="1" type="body"/>
          </p:nvPr>
        </p:nvSpPr>
        <p:spPr>
          <a:xfrm>
            <a:off x="673577" y="4748163"/>
            <a:ext cx="5388600" cy="3885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6" name="Google Shape;136;g24eb291058f_0_47:notes"/>
          <p:cNvSpPr txBox="1"/>
          <p:nvPr>
            <p:ph idx="12" type="sldNum"/>
          </p:nvPr>
        </p:nvSpPr>
        <p:spPr>
          <a:xfrm>
            <a:off x="3815373" y="9371286"/>
            <a:ext cx="2918700" cy="4950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ja-JP"/>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24eb291058f_0_69:notes"/>
          <p:cNvSpPr/>
          <p:nvPr>
            <p:ph idx="2" type="sldImg"/>
          </p:nvPr>
        </p:nvSpPr>
        <p:spPr>
          <a:xfrm>
            <a:off x="409575" y="1233488"/>
            <a:ext cx="5916600" cy="3329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4" name="Google Shape;154;g24eb291058f_0_69:notes"/>
          <p:cNvSpPr txBox="1"/>
          <p:nvPr>
            <p:ph idx="1" type="body"/>
          </p:nvPr>
        </p:nvSpPr>
        <p:spPr>
          <a:xfrm>
            <a:off x="673577" y="4748163"/>
            <a:ext cx="5388600" cy="3885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5" name="Google Shape;155;g24eb291058f_0_69:notes"/>
          <p:cNvSpPr txBox="1"/>
          <p:nvPr>
            <p:ph idx="12" type="sldNum"/>
          </p:nvPr>
        </p:nvSpPr>
        <p:spPr>
          <a:xfrm>
            <a:off x="3815373" y="9371286"/>
            <a:ext cx="2918700" cy="4950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ja-JP"/>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24eb291058f_0_95:notes"/>
          <p:cNvSpPr/>
          <p:nvPr>
            <p:ph idx="2" type="sldImg"/>
          </p:nvPr>
        </p:nvSpPr>
        <p:spPr>
          <a:xfrm>
            <a:off x="409575" y="1233488"/>
            <a:ext cx="5916600" cy="3329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3" name="Google Shape;173;g24eb291058f_0_95:notes"/>
          <p:cNvSpPr txBox="1"/>
          <p:nvPr>
            <p:ph idx="1" type="body"/>
          </p:nvPr>
        </p:nvSpPr>
        <p:spPr>
          <a:xfrm>
            <a:off x="673577" y="4748163"/>
            <a:ext cx="5388600" cy="3885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4" name="Google Shape;174;g24eb291058f_0_95:notes"/>
          <p:cNvSpPr txBox="1"/>
          <p:nvPr>
            <p:ph idx="12" type="sldNum"/>
          </p:nvPr>
        </p:nvSpPr>
        <p:spPr>
          <a:xfrm>
            <a:off x="3815373" y="9371286"/>
            <a:ext cx="2918700" cy="4950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ja-JP"/>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24eb291058f_0_87:notes"/>
          <p:cNvSpPr/>
          <p:nvPr>
            <p:ph idx="2" type="sldImg"/>
          </p:nvPr>
        </p:nvSpPr>
        <p:spPr>
          <a:xfrm>
            <a:off x="409575" y="1233488"/>
            <a:ext cx="5916600" cy="3329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8" name="Google Shape;188;g24eb291058f_0_87:notes"/>
          <p:cNvSpPr txBox="1"/>
          <p:nvPr>
            <p:ph idx="1" type="body"/>
          </p:nvPr>
        </p:nvSpPr>
        <p:spPr>
          <a:xfrm>
            <a:off x="673577" y="4748163"/>
            <a:ext cx="5388600" cy="3885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9" name="Google Shape;189;g24eb291058f_0_87:notes"/>
          <p:cNvSpPr txBox="1"/>
          <p:nvPr>
            <p:ph idx="12" type="sldNum"/>
          </p:nvPr>
        </p:nvSpPr>
        <p:spPr>
          <a:xfrm>
            <a:off x="3815373" y="9371286"/>
            <a:ext cx="2918700" cy="4950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ja-JP"/>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258712ce8c0_0_51:notes"/>
          <p:cNvSpPr/>
          <p:nvPr>
            <p:ph idx="2" type="sldImg"/>
          </p:nvPr>
        </p:nvSpPr>
        <p:spPr>
          <a:xfrm>
            <a:off x="409575" y="1233488"/>
            <a:ext cx="5916600" cy="3329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9" name="Google Shape;219;g258712ce8c0_0_51:notes"/>
          <p:cNvSpPr txBox="1"/>
          <p:nvPr>
            <p:ph idx="1" type="body"/>
          </p:nvPr>
        </p:nvSpPr>
        <p:spPr>
          <a:xfrm>
            <a:off x="673577" y="4748163"/>
            <a:ext cx="5388600" cy="3885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0" name="Google Shape;220;g258712ce8c0_0_51:notes"/>
          <p:cNvSpPr txBox="1"/>
          <p:nvPr>
            <p:ph idx="12" type="sldNum"/>
          </p:nvPr>
        </p:nvSpPr>
        <p:spPr>
          <a:xfrm>
            <a:off x="3815373" y="9371286"/>
            <a:ext cx="2918700" cy="4950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ja-JP"/>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p58:notes"/>
          <p:cNvSpPr txBox="1"/>
          <p:nvPr>
            <p:ph idx="1" type="body"/>
          </p:nvPr>
        </p:nvSpPr>
        <p:spPr>
          <a:xfrm>
            <a:off x="673577" y="4748163"/>
            <a:ext cx="5388610" cy="388486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latin typeface="Arial"/>
              <a:ea typeface="Arial"/>
              <a:cs typeface="Arial"/>
              <a:sym typeface="Arial"/>
            </a:endParaRPr>
          </a:p>
        </p:txBody>
      </p:sp>
      <p:sp>
        <p:nvSpPr>
          <p:cNvPr id="235" name="Google Shape;235;p58:notes"/>
          <p:cNvSpPr/>
          <p:nvPr>
            <p:ph idx="2" type="sldImg"/>
          </p:nvPr>
        </p:nvSpPr>
        <p:spPr>
          <a:xfrm>
            <a:off x="409575" y="1233488"/>
            <a:ext cx="5916613" cy="33289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表紙A" type="title">
  <p:cSld name="TITLE">
    <p:spTree>
      <p:nvGrpSpPr>
        <p:cNvPr id="14" name="Shape 14"/>
        <p:cNvGrpSpPr/>
        <p:nvPr/>
      </p:nvGrpSpPr>
      <p:grpSpPr>
        <a:xfrm>
          <a:off x="0" y="0"/>
          <a:ext cx="0" cy="0"/>
          <a:chOff x="0" y="0"/>
          <a:chExt cx="0" cy="0"/>
        </a:xfrm>
      </p:grpSpPr>
      <p:sp>
        <p:nvSpPr>
          <p:cNvPr id="15" name="Google Shape;15;p35"/>
          <p:cNvSpPr/>
          <p:nvPr/>
        </p:nvSpPr>
        <p:spPr>
          <a:xfrm>
            <a:off x="0" y="1095941"/>
            <a:ext cx="9144000" cy="2700000"/>
          </a:xfrm>
          <a:prstGeom prst="rect">
            <a:avLst/>
          </a:prstGeom>
          <a:solidFill>
            <a:srgbClr val="46C0D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6" name="Google Shape;16;p35"/>
          <p:cNvSpPr txBox="1"/>
          <p:nvPr>
            <p:ph type="ctrTitle"/>
          </p:nvPr>
        </p:nvSpPr>
        <p:spPr>
          <a:xfrm>
            <a:off x="1080000" y="2160002"/>
            <a:ext cx="3780000" cy="1039459"/>
          </a:xfrm>
          <a:prstGeom prst="rect">
            <a:avLst/>
          </a:prstGeom>
          <a:noFill/>
          <a:ln>
            <a:noFill/>
          </a:ln>
        </p:spPr>
        <p:txBody>
          <a:bodyPr anchorCtr="0" anchor="ctr" bIns="36000" lIns="36000" spcFirstLastPara="1" rIns="36000" wrap="square" tIns="36000">
            <a:normAutofit/>
          </a:bodyPr>
          <a:lstStyle>
            <a:lvl1pPr lvl="0" algn="ctr">
              <a:lnSpc>
                <a:spcPct val="100000"/>
              </a:lnSpc>
              <a:spcBef>
                <a:spcPts val="0"/>
              </a:spcBef>
              <a:spcAft>
                <a:spcPts val="0"/>
              </a:spcAft>
              <a:buClr>
                <a:schemeClr val="lt1"/>
              </a:buClr>
              <a:buSzPts val="3200"/>
              <a:buFont typeface="Arial"/>
              <a:buNone/>
              <a:defRPr sz="3200">
                <a:solidFill>
                  <a:schemeClr val="lt1"/>
                </a:solidFill>
                <a:latin typeface="Arial"/>
                <a:ea typeface="Arial"/>
                <a:cs typeface="Arial"/>
                <a:sym typeface="Arial"/>
              </a:defRPr>
            </a:lvl1pPr>
            <a:lvl2pPr lvl="1" algn="l">
              <a:lnSpc>
                <a:spcPct val="100000"/>
              </a:lnSpc>
              <a:spcBef>
                <a:spcPts val="40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35"/>
          <p:cNvSpPr txBox="1"/>
          <p:nvPr>
            <p:ph idx="1" type="subTitle"/>
          </p:nvPr>
        </p:nvSpPr>
        <p:spPr>
          <a:xfrm>
            <a:off x="1080000" y="1620000"/>
            <a:ext cx="3780000" cy="540000"/>
          </a:xfrm>
          <a:prstGeom prst="rect">
            <a:avLst/>
          </a:prstGeom>
          <a:noFill/>
          <a:ln>
            <a:noFill/>
          </a:ln>
        </p:spPr>
        <p:txBody>
          <a:bodyPr anchorCtr="0" anchor="ctr" bIns="36000" lIns="36000" spcFirstLastPara="1" rIns="36000" wrap="square" tIns="36000">
            <a:normAutofit/>
          </a:bodyPr>
          <a:lstStyle>
            <a:lvl1pPr lvl="0" algn="ctr">
              <a:lnSpc>
                <a:spcPct val="100000"/>
              </a:lnSpc>
              <a:spcBef>
                <a:spcPts val="0"/>
              </a:spcBef>
              <a:spcAft>
                <a:spcPts val="0"/>
              </a:spcAft>
              <a:buClr>
                <a:schemeClr val="lt1"/>
              </a:buClr>
              <a:buSzPts val="1800"/>
              <a:buNone/>
              <a:defRPr b="0" sz="1800">
                <a:solidFill>
                  <a:schemeClr val="lt1"/>
                </a:solidFill>
                <a:latin typeface="Arial"/>
                <a:ea typeface="Arial"/>
                <a:cs typeface="Arial"/>
                <a:sym typeface="Arial"/>
              </a:defRPr>
            </a:lvl1pPr>
            <a:lvl2pPr lvl="1" algn="ctr">
              <a:lnSpc>
                <a:spcPct val="100000"/>
              </a:lnSpc>
              <a:spcBef>
                <a:spcPts val="500"/>
              </a:spcBef>
              <a:spcAft>
                <a:spcPts val="0"/>
              </a:spcAft>
              <a:buClr>
                <a:schemeClr val="dk1"/>
              </a:buClr>
              <a:buSzPts val="2000"/>
              <a:buNone/>
              <a:defRPr sz="2000"/>
            </a:lvl2pPr>
            <a:lvl3pPr lvl="2" algn="ctr">
              <a:lnSpc>
                <a:spcPct val="100000"/>
              </a:lnSpc>
              <a:spcBef>
                <a:spcPts val="500"/>
              </a:spcBef>
              <a:spcAft>
                <a:spcPts val="0"/>
              </a:spcAft>
              <a:buClr>
                <a:schemeClr val="dk1"/>
              </a:buClr>
              <a:buSzPts val="1800"/>
              <a:buNone/>
              <a:defRPr sz="1800"/>
            </a:lvl3pPr>
            <a:lvl4pPr lvl="3" algn="ctr">
              <a:lnSpc>
                <a:spcPct val="100000"/>
              </a:lnSpc>
              <a:spcBef>
                <a:spcPts val="500"/>
              </a:spcBef>
              <a:spcAft>
                <a:spcPts val="0"/>
              </a:spcAft>
              <a:buClr>
                <a:schemeClr val="dk1"/>
              </a:buClr>
              <a:buSzPts val="1600"/>
              <a:buNone/>
              <a:defRPr sz="1600"/>
            </a:lvl4pPr>
            <a:lvl5pPr lvl="4" algn="ctr">
              <a:lnSpc>
                <a:spcPct val="10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descr="黒い背景に白い文字がある&#10;&#10;中程度の精度で自動的に生成された説明" id="18" name="Google Shape;18;p35"/>
          <p:cNvPicPr preferRelativeResize="0"/>
          <p:nvPr/>
        </p:nvPicPr>
        <p:blipFill rotWithShape="1">
          <a:blip r:embed="rId2">
            <a:alphaModFix/>
          </a:blip>
          <a:srcRect b="0" l="0" r="0" t="0"/>
          <a:stretch/>
        </p:blipFill>
        <p:spPr>
          <a:xfrm>
            <a:off x="6802443" y="133615"/>
            <a:ext cx="2036744" cy="391318"/>
          </a:xfrm>
          <a:prstGeom prst="rect">
            <a:avLst/>
          </a:prstGeom>
          <a:noFill/>
          <a:ln>
            <a:noFill/>
          </a:ln>
        </p:spPr>
      </p:pic>
      <p:sp>
        <p:nvSpPr>
          <p:cNvPr id="19" name="Google Shape;19;p35"/>
          <p:cNvSpPr txBox="1"/>
          <p:nvPr>
            <p:ph idx="11" type="ftr"/>
          </p:nvPr>
        </p:nvSpPr>
        <p:spPr>
          <a:xfrm>
            <a:off x="4226931" y="4812531"/>
            <a:ext cx="690138" cy="273844"/>
          </a:xfrm>
          <a:prstGeom prst="rect">
            <a:avLst/>
          </a:prstGeom>
          <a:noFill/>
          <a:ln>
            <a:noFill/>
          </a:ln>
        </p:spPr>
        <p:txBody>
          <a:bodyPr anchorCtr="0" anchor="ctr" bIns="36000" lIns="36000" spcFirstLastPara="1" rIns="36000" wrap="square" tIns="36000">
            <a:noAutofit/>
          </a:bodyPr>
          <a:lstStyle>
            <a:lvl1pPr lvl="0" algn="r">
              <a:lnSpc>
                <a:spcPct val="100000"/>
              </a:lnSpc>
              <a:spcBef>
                <a:spcPts val="0"/>
              </a:spcBef>
              <a:spcAft>
                <a:spcPts val="0"/>
              </a:spcAft>
              <a:buSzPts val="14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白紙" type="blank">
  <p:cSld name="BLANK">
    <p:spTree>
      <p:nvGrpSpPr>
        <p:cNvPr id="75" name="Shape 75"/>
        <p:cNvGrpSpPr/>
        <p:nvPr/>
      </p:nvGrpSpPr>
      <p:grpSpPr>
        <a:xfrm>
          <a:off x="0" y="0"/>
          <a:ext cx="0" cy="0"/>
          <a:chOff x="0" y="0"/>
          <a:chExt cx="0" cy="0"/>
        </a:xfrm>
      </p:grpSpPr>
      <p:cxnSp>
        <p:nvCxnSpPr>
          <p:cNvPr id="76" name="Google Shape;76;g258712ce8c0_0_96"/>
          <p:cNvCxnSpPr/>
          <p:nvPr/>
        </p:nvCxnSpPr>
        <p:spPr>
          <a:xfrm>
            <a:off x="0" y="4662182"/>
            <a:ext cx="9144000" cy="0"/>
          </a:xfrm>
          <a:prstGeom prst="straightConnector1">
            <a:avLst/>
          </a:prstGeom>
          <a:noFill/>
          <a:ln cap="flat" cmpd="sng" w="9525">
            <a:solidFill>
              <a:schemeClr val="accent3"/>
            </a:solidFill>
            <a:prstDash val="solid"/>
            <a:miter lim="800000"/>
            <a:headEnd len="sm" w="sm" type="none"/>
            <a:tailEnd len="sm" w="sm" type="none"/>
          </a:ln>
        </p:spPr>
      </p:cxnSp>
      <p:sp>
        <p:nvSpPr>
          <p:cNvPr id="77" name="Google Shape;77;g258712ce8c0_0_96"/>
          <p:cNvSpPr txBox="1"/>
          <p:nvPr/>
        </p:nvSpPr>
        <p:spPr>
          <a:xfrm>
            <a:off x="6371225" y="4742586"/>
            <a:ext cx="2160000" cy="273900"/>
          </a:xfrm>
          <a:prstGeom prst="rect">
            <a:avLst/>
          </a:prstGeom>
          <a:noFill/>
          <a:ln>
            <a:noFill/>
          </a:ln>
        </p:spPr>
        <p:txBody>
          <a:bodyPr anchorCtr="0" anchor="ctr" bIns="36000" lIns="36000" spcFirstLastPara="1" rIns="36000" wrap="square" tIns="36000">
            <a:noAutofit/>
          </a:bodyPr>
          <a:lstStyle/>
          <a:p>
            <a:pPr indent="0" lvl="0" marL="0" marR="0" rtl="0" algn="r">
              <a:lnSpc>
                <a:spcPct val="100000"/>
              </a:lnSpc>
              <a:spcBef>
                <a:spcPts val="0"/>
              </a:spcBef>
              <a:spcAft>
                <a:spcPts val="0"/>
              </a:spcAft>
              <a:buClr>
                <a:srgbClr val="000000"/>
              </a:buClr>
              <a:buSzPts val="1200"/>
              <a:buFont typeface="Arial"/>
              <a:buNone/>
            </a:pPr>
            <a:r>
              <a:rPr b="1" i="0" lang="ja-JP" sz="1200" u="none" cap="none" strike="noStrike">
                <a:solidFill>
                  <a:schemeClr val="dk1"/>
                </a:solidFill>
                <a:latin typeface="Arial"/>
                <a:ea typeface="Arial"/>
                <a:cs typeface="Arial"/>
                <a:sym typeface="Arial"/>
              </a:rPr>
              <a:t>mediPhone, Inc</a:t>
            </a:r>
            <a:endParaRPr b="1" i="0" sz="1200" u="none" cap="none" strike="noStrike">
              <a:solidFill>
                <a:schemeClr val="dk1"/>
              </a:solidFill>
              <a:latin typeface="Arial"/>
              <a:ea typeface="Arial"/>
              <a:cs typeface="Arial"/>
              <a:sym typeface="Arial"/>
            </a:endParaRPr>
          </a:p>
        </p:txBody>
      </p:sp>
      <p:sp>
        <p:nvSpPr>
          <p:cNvPr id="78" name="Google Shape;78;g258712ce8c0_0_96"/>
          <p:cNvSpPr txBox="1"/>
          <p:nvPr/>
        </p:nvSpPr>
        <p:spPr>
          <a:xfrm>
            <a:off x="1727330" y="4775993"/>
            <a:ext cx="1869900" cy="257400"/>
          </a:xfrm>
          <a:prstGeom prst="rect">
            <a:avLst/>
          </a:prstGeom>
          <a:noFill/>
          <a:ln>
            <a:noFill/>
          </a:ln>
        </p:spPr>
        <p:txBody>
          <a:bodyPr anchorCtr="0" anchor="t" bIns="36000" lIns="36000" spcFirstLastPara="1" rIns="36000" wrap="square" tIns="36000">
            <a:spAutoFit/>
          </a:bodyPr>
          <a:lstStyle/>
          <a:p>
            <a:pPr indent="0" lvl="0" marL="0" marR="0" rtl="0" algn="l">
              <a:lnSpc>
                <a:spcPct val="100000"/>
              </a:lnSpc>
              <a:spcBef>
                <a:spcPts val="0"/>
              </a:spcBef>
              <a:spcAft>
                <a:spcPts val="0"/>
              </a:spcAft>
              <a:buClr>
                <a:srgbClr val="000000"/>
              </a:buClr>
              <a:buSzPts val="1200"/>
              <a:buFont typeface="Arial"/>
              <a:buNone/>
            </a:pPr>
            <a:r>
              <a:rPr b="0" i="0" lang="ja-JP" sz="1200" u="sng" cap="none" strike="noStrike">
                <a:solidFill>
                  <a:srgbClr val="0070C0"/>
                </a:solidFill>
                <a:latin typeface="Arial"/>
                <a:ea typeface="Arial"/>
                <a:cs typeface="Arial"/>
                <a:sym typeface="Arial"/>
              </a:rPr>
              <a:t>https://mediment.jp/</a:t>
            </a:r>
            <a:endParaRPr b="0" i="0" sz="1200" u="sng" cap="none" strike="noStrike">
              <a:solidFill>
                <a:srgbClr val="0070C0"/>
              </a:solidFill>
              <a:latin typeface="Arial"/>
              <a:ea typeface="Arial"/>
              <a:cs typeface="Arial"/>
              <a:sym typeface="Arial"/>
            </a:endParaRPr>
          </a:p>
        </p:txBody>
      </p:sp>
      <p:pic>
        <p:nvPicPr>
          <p:cNvPr descr="黒い背景に白い文字がある&#10;&#10;中程度の精度で自動的に生成された説明" id="79" name="Google Shape;79;g258712ce8c0_0_96"/>
          <p:cNvPicPr preferRelativeResize="0"/>
          <p:nvPr/>
        </p:nvPicPr>
        <p:blipFill rotWithShape="1">
          <a:blip r:embed="rId2">
            <a:alphaModFix/>
          </a:blip>
          <a:srcRect b="0" l="0" r="0" t="0"/>
          <a:stretch/>
        </p:blipFill>
        <p:spPr>
          <a:xfrm>
            <a:off x="147991" y="4782703"/>
            <a:ext cx="1375997" cy="264369"/>
          </a:xfrm>
          <a:prstGeom prst="rect">
            <a:avLst/>
          </a:prstGeom>
          <a:noFill/>
          <a:ln>
            <a:noFill/>
          </a:ln>
        </p:spPr>
      </p:pic>
      <p:sp>
        <p:nvSpPr>
          <p:cNvPr id="80" name="Google Shape;80;g258712ce8c0_0_96"/>
          <p:cNvSpPr txBox="1"/>
          <p:nvPr>
            <p:ph idx="12" type="sldNum"/>
          </p:nvPr>
        </p:nvSpPr>
        <p:spPr>
          <a:xfrm>
            <a:off x="8640000" y="4775334"/>
            <a:ext cx="360000" cy="270000"/>
          </a:xfrm>
          <a:prstGeom prst="rect">
            <a:avLst/>
          </a:prstGeom>
          <a:noFill/>
          <a:ln>
            <a:noFill/>
          </a:ln>
        </p:spPr>
        <p:txBody>
          <a:bodyPr anchorCtr="0" anchor="ctr" bIns="36000" lIns="36000" spcFirstLastPara="1" rIns="36000" wrap="square" tIns="36000">
            <a:normAutofit/>
          </a:bodyPr>
          <a:lstStyle>
            <a:lvl1pPr indent="0" lvl="0" marL="0" marR="0" rtl="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1pPr>
            <a:lvl2pPr indent="0" lvl="1" marL="0" marR="0" rtl="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2pPr>
            <a:lvl3pPr indent="0" lvl="2" marL="0" marR="0" rtl="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3pPr>
            <a:lvl4pPr indent="0" lvl="3" marL="0" marR="0" rtl="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4pPr>
            <a:lvl5pPr indent="0" lvl="4" marL="0" marR="0" rtl="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5pPr>
            <a:lvl6pPr indent="0" lvl="5" marL="0" marR="0" rtl="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6pPr>
            <a:lvl7pPr indent="0" lvl="6" marL="0" marR="0" rtl="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7pPr>
            <a:lvl8pPr indent="0" lvl="7" marL="0" marR="0" rtl="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8pPr>
            <a:lvl9pPr indent="0" lvl="8" marL="0" marR="0" rtl="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タイトルと説明">
  <p:cSld name="1_タイトルと説明">
    <p:spTree>
      <p:nvGrpSpPr>
        <p:cNvPr id="20" name="Shape 20"/>
        <p:cNvGrpSpPr/>
        <p:nvPr/>
      </p:nvGrpSpPr>
      <p:grpSpPr>
        <a:xfrm>
          <a:off x="0" y="0"/>
          <a:ext cx="0" cy="0"/>
          <a:chOff x="0" y="0"/>
          <a:chExt cx="0" cy="0"/>
        </a:xfrm>
      </p:grpSpPr>
      <p:sp>
        <p:nvSpPr>
          <p:cNvPr id="21" name="Google Shape;21;p40"/>
          <p:cNvSpPr txBox="1"/>
          <p:nvPr>
            <p:ph type="title"/>
          </p:nvPr>
        </p:nvSpPr>
        <p:spPr>
          <a:xfrm>
            <a:off x="612000" y="270000"/>
            <a:ext cx="7920000" cy="270000"/>
          </a:xfrm>
          <a:prstGeom prst="rect">
            <a:avLst/>
          </a:prstGeom>
          <a:noFill/>
          <a:ln>
            <a:noFill/>
          </a:ln>
        </p:spPr>
        <p:txBody>
          <a:bodyPr anchorCtr="0" anchor="ctr" bIns="36000" lIns="36000" spcFirstLastPara="1" rIns="36000" wrap="square" tIns="36000">
            <a:normAutofit/>
          </a:bodyPr>
          <a:lstStyle>
            <a:lvl1pPr lvl="0" algn="ctr">
              <a:lnSpc>
                <a:spcPct val="90000"/>
              </a:lnSpc>
              <a:spcBef>
                <a:spcPts val="0"/>
              </a:spcBef>
              <a:spcAft>
                <a:spcPts val="0"/>
              </a:spcAft>
              <a:buClr>
                <a:schemeClr val="dk1"/>
              </a:buClr>
              <a:buSzPts val="18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40"/>
          <p:cNvSpPr txBox="1"/>
          <p:nvPr>
            <p:ph idx="1" type="body"/>
          </p:nvPr>
        </p:nvSpPr>
        <p:spPr>
          <a:xfrm>
            <a:off x="612775" y="810000"/>
            <a:ext cx="7918450" cy="810000"/>
          </a:xfrm>
          <a:prstGeom prst="rect">
            <a:avLst/>
          </a:prstGeom>
          <a:noFill/>
          <a:ln>
            <a:noFill/>
          </a:ln>
        </p:spPr>
        <p:txBody>
          <a:bodyPr anchorCtr="0" anchor="t" bIns="36000" lIns="36000" spcFirstLastPara="1" rIns="36000" wrap="square" tIns="36000">
            <a:normAutofit/>
          </a:bodyPr>
          <a:lstStyle>
            <a:lvl1pPr indent="-228600" lvl="0" marL="457200" algn="l">
              <a:lnSpc>
                <a:spcPct val="150000"/>
              </a:lnSpc>
              <a:spcBef>
                <a:spcPts val="0"/>
              </a:spcBef>
              <a:spcAft>
                <a:spcPts val="0"/>
              </a:spcAft>
              <a:buClr>
                <a:schemeClr val="dk1"/>
              </a:buClr>
              <a:buSzPts val="1400"/>
              <a:buNone/>
              <a:defRPr sz="1400">
                <a:latin typeface="Arial"/>
                <a:ea typeface="Arial"/>
                <a:cs typeface="Arial"/>
                <a:sym typeface="Arial"/>
              </a:defRPr>
            </a:lvl1pPr>
            <a:lvl2pPr indent="-228600" lvl="1" marL="914400" algn="ctr">
              <a:lnSpc>
                <a:spcPct val="100000"/>
              </a:lnSpc>
              <a:spcBef>
                <a:spcPts val="500"/>
              </a:spcBef>
              <a:spcAft>
                <a:spcPts val="0"/>
              </a:spcAft>
              <a:buClr>
                <a:schemeClr val="dk1"/>
              </a:buClr>
              <a:buSzPts val="1400"/>
              <a:buNone/>
              <a:defRPr/>
            </a:lvl2pPr>
            <a:lvl3pPr indent="-228600" lvl="2" marL="1371600" algn="ctr">
              <a:lnSpc>
                <a:spcPct val="100000"/>
              </a:lnSpc>
              <a:spcBef>
                <a:spcPts val="500"/>
              </a:spcBef>
              <a:spcAft>
                <a:spcPts val="0"/>
              </a:spcAft>
              <a:buClr>
                <a:schemeClr val="dk1"/>
              </a:buClr>
              <a:buSzPts val="1400"/>
              <a:buNone/>
              <a:defRPr/>
            </a:lvl3pPr>
            <a:lvl4pPr indent="-228600" lvl="3" marL="1828800" algn="ctr">
              <a:lnSpc>
                <a:spcPct val="100000"/>
              </a:lnSpc>
              <a:spcBef>
                <a:spcPts val="500"/>
              </a:spcBef>
              <a:spcAft>
                <a:spcPts val="0"/>
              </a:spcAft>
              <a:buClr>
                <a:schemeClr val="dk1"/>
              </a:buClr>
              <a:buSzPts val="1200"/>
              <a:buNone/>
              <a:defRPr/>
            </a:lvl4pPr>
            <a:lvl5pPr indent="-228600" lvl="4" marL="2286000" algn="ctr">
              <a:lnSpc>
                <a:spcPct val="100000"/>
              </a:lnSpc>
              <a:spcBef>
                <a:spcPts val="500"/>
              </a:spcBef>
              <a:spcAft>
                <a:spcPts val="0"/>
              </a:spcAft>
              <a:buClr>
                <a:schemeClr val="dk1"/>
              </a:buClr>
              <a:buSzPts val="12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23" name="Google Shape;23;p40"/>
          <p:cNvCxnSpPr/>
          <p:nvPr/>
        </p:nvCxnSpPr>
        <p:spPr>
          <a:xfrm>
            <a:off x="0" y="4662182"/>
            <a:ext cx="9144000" cy="0"/>
          </a:xfrm>
          <a:prstGeom prst="straightConnector1">
            <a:avLst/>
          </a:prstGeom>
          <a:noFill/>
          <a:ln cap="flat" cmpd="sng" w="9525">
            <a:solidFill>
              <a:schemeClr val="accent3"/>
            </a:solidFill>
            <a:prstDash val="solid"/>
            <a:miter lim="800000"/>
            <a:headEnd len="sm" w="sm" type="none"/>
            <a:tailEnd len="sm" w="sm" type="none"/>
          </a:ln>
        </p:spPr>
      </p:cxnSp>
      <p:sp>
        <p:nvSpPr>
          <p:cNvPr id="24" name="Google Shape;24;p40"/>
          <p:cNvSpPr txBox="1"/>
          <p:nvPr/>
        </p:nvSpPr>
        <p:spPr>
          <a:xfrm>
            <a:off x="6371225" y="4742586"/>
            <a:ext cx="2160000" cy="273844"/>
          </a:xfrm>
          <a:prstGeom prst="rect">
            <a:avLst/>
          </a:prstGeom>
          <a:noFill/>
          <a:ln>
            <a:noFill/>
          </a:ln>
        </p:spPr>
        <p:txBody>
          <a:bodyPr anchorCtr="0" anchor="ctr" bIns="36000" lIns="36000" spcFirstLastPara="1" rIns="36000" wrap="square" tIns="36000">
            <a:noAutofit/>
          </a:bodyPr>
          <a:lstStyle/>
          <a:p>
            <a:pPr indent="0" lvl="0" marL="0" marR="0" rtl="0" algn="r">
              <a:lnSpc>
                <a:spcPct val="100000"/>
              </a:lnSpc>
              <a:spcBef>
                <a:spcPts val="0"/>
              </a:spcBef>
              <a:spcAft>
                <a:spcPts val="0"/>
              </a:spcAft>
              <a:buClr>
                <a:srgbClr val="000000"/>
              </a:buClr>
              <a:buSzPts val="1200"/>
              <a:buFont typeface="Arial"/>
              <a:buNone/>
            </a:pPr>
            <a:r>
              <a:rPr b="1" i="0" lang="ja-JP" sz="1200" u="none" cap="none" strike="noStrike">
                <a:solidFill>
                  <a:schemeClr val="dk1"/>
                </a:solidFill>
                <a:latin typeface="Arial"/>
                <a:ea typeface="Arial"/>
                <a:cs typeface="Arial"/>
                <a:sym typeface="Arial"/>
              </a:rPr>
              <a:t>mediPhone, Inc</a:t>
            </a:r>
            <a:endParaRPr b="1" i="0" sz="1200" u="none" cap="none" strike="noStrike">
              <a:solidFill>
                <a:schemeClr val="dk1"/>
              </a:solidFill>
              <a:latin typeface="Arial"/>
              <a:ea typeface="Arial"/>
              <a:cs typeface="Arial"/>
              <a:sym typeface="Arial"/>
            </a:endParaRPr>
          </a:p>
        </p:txBody>
      </p:sp>
      <p:sp>
        <p:nvSpPr>
          <p:cNvPr id="25" name="Google Shape;25;p40"/>
          <p:cNvSpPr txBox="1"/>
          <p:nvPr/>
        </p:nvSpPr>
        <p:spPr>
          <a:xfrm>
            <a:off x="1727330" y="4775993"/>
            <a:ext cx="1869949" cy="257369"/>
          </a:xfrm>
          <a:prstGeom prst="rect">
            <a:avLst/>
          </a:prstGeom>
          <a:noFill/>
          <a:ln>
            <a:noFill/>
          </a:ln>
        </p:spPr>
        <p:txBody>
          <a:bodyPr anchorCtr="0" anchor="t" bIns="36000" lIns="36000" spcFirstLastPara="1" rIns="36000" wrap="square" tIns="36000">
            <a:spAutoFit/>
          </a:bodyPr>
          <a:lstStyle/>
          <a:p>
            <a:pPr indent="0" lvl="0" marL="0" marR="0" rtl="0" algn="l">
              <a:lnSpc>
                <a:spcPct val="100000"/>
              </a:lnSpc>
              <a:spcBef>
                <a:spcPts val="0"/>
              </a:spcBef>
              <a:spcAft>
                <a:spcPts val="0"/>
              </a:spcAft>
              <a:buClr>
                <a:srgbClr val="000000"/>
              </a:buClr>
              <a:buSzPts val="1200"/>
              <a:buFont typeface="Arial"/>
              <a:buNone/>
            </a:pPr>
            <a:r>
              <a:rPr b="0" i="0" lang="ja-JP" sz="1200" u="sng" cap="none" strike="noStrike">
                <a:solidFill>
                  <a:srgbClr val="0070C0"/>
                </a:solidFill>
                <a:latin typeface="Arial"/>
                <a:ea typeface="Arial"/>
                <a:cs typeface="Arial"/>
                <a:sym typeface="Arial"/>
              </a:rPr>
              <a:t>https://mediment.jp/</a:t>
            </a:r>
            <a:endParaRPr b="0" i="0" sz="1200" u="sng" cap="none" strike="noStrike">
              <a:solidFill>
                <a:srgbClr val="0070C0"/>
              </a:solidFill>
              <a:latin typeface="Arial"/>
              <a:ea typeface="Arial"/>
              <a:cs typeface="Arial"/>
              <a:sym typeface="Arial"/>
            </a:endParaRPr>
          </a:p>
        </p:txBody>
      </p:sp>
      <p:pic>
        <p:nvPicPr>
          <p:cNvPr descr="黒い背景に白い文字がある&#10;&#10;中程度の精度で自動的に生成された説明" id="26" name="Google Shape;26;p40"/>
          <p:cNvPicPr preferRelativeResize="0"/>
          <p:nvPr/>
        </p:nvPicPr>
        <p:blipFill rotWithShape="1">
          <a:blip r:embed="rId2">
            <a:alphaModFix/>
          </a:blip>
          <a:srcRect b="0" l="0" r="0" t="0"/>
          <a:stretch/>
        </p:blipFill>
        <p:spPr>
          <a:xfrm>
            <a:off x="147991" y="4782703"/>
            <a:ext cx="1375996" cy="264369"/>
          </a:xfrm>
          <a:prstGeom prst="rect">
            <a:avLst/>
          </a:prstGeom>
          <a:noFill/>
          <a:ln>
            <a:noFill/>
          </a:ln>
        </p:spPr>
      </p:pic>
      <p:sp>
        <p:nvSpPr>
          <p:cNvPr id="27" name="Google Shape;27;p40"/>
          <p:cNvSpPr txBox="1"/>
          <p:nvPr>
            <p:ph idx="12" type="sldNum"/>
          </p:nvPr>
        </p:nvSpPr>
        <p:spPr>
          <a:xfrm>
            <a:off x="8640000" y="4775334"/>
            <a:ext cx="360000" cy="270000"/>
          </a:xfrm>
          <a:prstGeom prst="rect">
            <a:avLst/>
          </a:prstGeom>
          <a:noFill/>
          <a:ln>
            <a:noFill/>
          </a:ln>
        </p:spPr>
        <p:txBody>
          <a:bodyPr anchorCtr="0" anchor="ctr" bIns="36000" lIns="36000" spcFirstLastPara="1" rIns="36000" wrap="square" tIns="36000">
            <a:norm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ユーザー設定レイアウト">
  <p:cSld name="ユーザー設定レイアウト">
    <p:spTree>
      <p:nvGrpSpPr>
        <p:cNvPr id="28" name="Shape 28"/>
        <p:cNvGrpSpPr/>
        <p:nvPr/>
      </p:nvGrpSpPr>
      <p:grpSpPr>
        <a:xfrm>
          <a:off x="0" y="0"/>
          <a:ext cx="0" cy="0"/>
          <a:chOff x="0" y="0"/>
          <a:chExt cx="0" cy="0"/>
        </a:xfrm>
      </p:grpSpPr>
      <p:sp>
        <p:nvSpPr>
          <p:cNvPr id="29" name="Google Shape;29;p2"/>
          <p:cNvSpPr txBox="1"/>
          <p:nvPr>
            <p:ph type="title"/>
          </p:nvPr>
        </p:nvSpPr>
        <p:spPr>
          <a:xfrm>
            <a:off x="612000" y="270000"/>
            <a:ext cx="7920000" cy="270000"/>
          </a:xfrm>
          <a:prstGeom prst="rect">
            <a:avLst/>
          </a:prstGeom>
          <a:noFill/>
          <a:ln>
            <a:noFill/>
          </a:ln>
        </p:spPr>
        <p:txBody>
          <a:bodyPr anchorCtr="0" anchor="ctr" bIns="36000" lIns="36000" spcFirstLastPara="1" rIns="36000" wrap="square" tIns="36000">
            <a:normAutofit/>
          </a:bodyPr>
          <a:lstStyle>
            <a:lvl1pPr lvl="0" algn="ctr">
              <a:lnSpc>
                <a:spcPct val="90000"/>
              </a:lnSpc>
              <a:spcBef>
                <a:spcPts val="0"/>
              </a:spcBef>
              <a:spcAft>
                <a:spcPts val="0"/>
              </a:spcAft>
              <a:buSzPts val="2000"/>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2"/>
          <p:cNvSpPr txBox="1"/>
          <p:nvPr>
            <p:ph idx="11" type="ftr"/>
          </p:nvPr>
        </p:nvSpPr>
        <p:spPr>
          <a:xfrm>
            <a:off x="6466203" y="4775334"/>
            <a:ext cx="2160000" cy="273844"/>
          </a:xfrm>
          <a:prstGeom prst="rect">
            <a:avLst/>
          </a:prstGeom>
          <a:noFill/>
          <a:ln>
            <a:noFill/>
          </a:ln>
        </p:spPr>
        <p:txBody>
          <a:bodyPr anchorCtr="0" anchor="ctr" bIns="36000" lIns="36000" spcFirstLastPara="1" rIns="36000" wrap="square" tIns="3600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2"/>
          <p:cNvSpPr txBox="1"/>
          <p:nvPr>
            <p:ph idx="12" type="sldNum"/>
          </p:nvPr>
        </p:nvSpPr>
        <p:spPr>
          <a:xfrm>
            <a:off x="8640000" y="4775334"/>
            <a:ext cx="360000" cy="270000"/>
          </a:xfrm>
          <a:prstGeom prst="rect">
            <a:avLst/>
          </a:prstGeom>
          <a:noFill/>
          <a:ln>
            <a:noFill/>
          </a:ln>
        </p:spPr>
        <p:txBody>
          <a:bodyPr anchorCtr="0" anchor="ctr" bIns="36000" lIns="36000" spcFirstLastPara="1" rIns="36000" wrap="square" tIns="36000">
            <a:norm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のみ（左寄せ）">
  <p:cSld name="タイトルのみ（左寄せ）">
    <p:spTree>
      <p:nvGrpSpPr>
        <p:cNvPr id="32" name="Shape 32"/>
        <p:cNvGrpSpPr/>
        <p:nvPr/>
      </p:nvGrpSpPr>
      <p:grpSpPr>
        <a:xfrm>
          <a:off x="0" y="0"/>
          <a:ext cx="0" cy="0"/>
          <a:chOff x="0" y="0"/>
          <a:chExt cx="0" cy="0"/>
        </a:xfrm>
      </p:grpSpPr>
      <p:sp>
        <p:nvSpPr>
          <p:cNvPr id="33" name="Google Shape;33;p42"/>
          <p:cNvSpPr txBox="1"/>
          <p:nvPr>
            <p:ph type="title"/>
          </p:nvPr>
        </p:nvSpPr>
        <p:spPr>
          <a:xfrm>
            <a:off x="612000" y="270000"/>
            <a:ext cx="5400000" cy="270000"/>
          </a:xfrm>
          <a:prstGeom prst="rect">
            <a:avLst/>
          </a:prstGeom>
          <a:noFill/>
          <a:ln>
            <a:noFill/>
          </a:ln>
        </p:spPr>
        <p:txBody>
          <a:bodyPr anchorCtr="0" anchor="ctr" bIns="36000" lIns="36000" spcFirstLastPara="1" rIns="36000" wrap="square" tIns="36000">
            <a:normAutofit/>
          </a:bodyPr>
          <a:lstStyle>
            <a:lvl1pPr lvl="0" algn="l">
              <a:lnSpc>
                <a:spcPct val="90000"/>
              </a:lnSpc>
              <a:spcBef>
                <a:spcPts val="0"/>
              </a:spcBef>
              <a:spcAft>
                <a:spcPts val="0"/>
              </a:spcAft>
              <a:buClr>
                <a:schemeClr val="dk1"/>
              </a:buClr>
              <a:buSzPts val="2000"/>
              <a:buFont typeface="Arial"/>
              <a:buNone/>
              <a:defRPr>
                <a:latin typeface="Arial"/>
                <a:ea typeface="Arial"/>
                <a:cs typeface="Arial"/>
                <a:sym typeface="Aria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cxnSp>
        <p:nvCxnSpPr>
          <p:cNvPr id="34" name="Google Shape;34;p42"/>
          <p:cNvCxnSpPr/>
          <p:nvPr/>
        </p:nvCxnSpPr>
        <p:spPr>
          <a:xfrm>
            <a:off x="0" y="4662182"/>
            <a:ext cx="9144000" cy="0"/>
          </a:xfrm>
          <a:prstGeom prst="straightConnector1">
            <a:avLst/>
          </a:prstGeom>
          <a:noFill/>
          <a:ln cap="flat" cmpd="sng" w="9525">
            <a:solidFill>
              <a:schemeClr val="accent3"/>
            </a:solidFill>
            <a:prstDash val="solid"/>
            <a:miter lim="800000"/>
            <a:headEnd len="sm" w="sm" type="none"/>
            <a:tailEnd len="sm" w="sm" type="none"/>
          </a:ln>
        </p:spPr>
      </p:cxnSp>
      <p:sp>
        <p:nvSpPr>
          <p:cNvPr id="35" name="Google Shape;35;p42"/>
          <p:cNvSpPr txBox="1"/>
          <p:nvPr/>
        </p:nvSpPr>
        <p:spPr>
          <a:xfrm>
            <a:off x="6371225" y="4742586"/>
            <a:ext cx="2160000" cy="273844"/>
          </a:xfrm>
          <a:prstGeom prst="rect">
            <a:avLst/>
          </a:prstGeom>
          <a:noFill/>
          <a:ln>
            <a:noFill/>
          </a:ln>
        </p:spPr>
        <p:txBody>
          <a:bodyPr anchorCtr="0" anchor="ctr" bIns="36000" lIns="36000" spcFirstLastPara="1" rIns="36000" wrap="square" tIns="36000">
            <a:noAutofit/>
          </a:bodyPr>
          <a:lstStyle/>
          <a:p>
            <a:pPr indent="0" lvl="0" marL="0" marR="0" rtl="0" algn="r">
              <a:lnSpc>
                <a:spcPct val="100000"/>
              </a:lnSpc>
              <a:spcBef>
                <a:spcPts val="0"/>
              </a:spcBef>
              <a:spcAft>
                <a:spcPts val="0"/>
              </a:spcAft>
              <a:buClr>
                <a:srgbClr val="000000"/>
              </a:buClr>
              <a:buSzPts val="1200"/>
              <a:buFont typeface="Arial"/>
              <a:buNone/>
            </a:pPr>
            <a:r>
              <a:rPr b="1" i="0" lang="ja-JP" sz="1200" u="none" cap="none" strike="noStrike">
                <a:solidFill>
                  <a:schemeClr val="dk1"/>
                </a:solidFill>
                <a:latin typeface="Arial"/>
                <a:ea typeface="Arial"/>
                <a:cs typeface="Arial"/>
                <a:sym typeface="Arial"/>
              </a:rPr>
              <a:t>mediPhone, Inc</a:t>
            </a:r>
            <a:endParaRPr b="1" i="0" sz="1200" u="none" cap="none" strike="noStrike">
              <a:solidFill>
                <a:schemeClr val="dk1"/>
              </a:solidFill>
              <a:latin typeface="Arial"/>
              <a:ea typeface="Arial"/>
              <a:cs typeface="Arial"/>
              <a:sym typeface="Arial"/>
            </a:endParaRPr>
          </a:p>
        </p:txBody>
      </p:sp>
      <p:sp>
        <p:nvSpPr>
          <p:cNvPr id="36" name="Google Shape;36;p42"/>
          <p:cNvSpPr txBox="1"/>
          <p:nvPr/>
        </p:nvSpPr>
        <p:spPr>
          <a:xfrm>
            <a:off x="1727330" y="4775993"/>
            <a:ext cx="1869949" cy="257369"/>
          </a:xfrm>
          <a:prstGeom prst="rect">
            <a:avLst/>
          </a:prstGeom>
          <a:noFill/>
          <a:ln>
            <a:noFill/>
          </a:ln>
        </p:spPr>
        <p:txBody>
          <a:bodyPr anchorCtr="0" anchor="t" bIns="36000" lIns="36000" spcFirstLastPara="1" rIns="36000" wrap="square" tIns="36000">
            <a:spAutoFit/>
          </a:bodyPr>
          <a:lstStyle/>
          <a:p>
            <a:pPr indent="0" lvl="0" marL="0" marR="0" rtl="0" algn="l">
              <a:lnSpc>
                <a:spcPct val="100000"/>
              </a:lnSpc>
              <a:spcBef>
                <a:spcPts val="0"/>
              </a:spcBef>
              <a:spcAft>
                <a:spcPts val="0"/>
              </a:spcAft>
              <a:buClr>
                <a:srgbClr val="000000"/>
              </a:buClr>
              <a:buSzPts val="1200"/>
              <a:buFont typeface="Arial"/>
              <a:buNone/>
            </a:pPr>
            <a:r>
              <a:rPr b="0" i="0" lang="ja-JP" sz="1200" u="sng" cap="none" strike="noStrike">
                <a:solidFill>
                  <a:srgbClr val="0070C0"/>
                </a:solidFill>
                <a:latin typeface="Arial"/>
                <a:ea typeface="Arial"/>
                <a:cs typeface="Arial"/>
                <a:sym typeface="Arial"/>
              </a:rPr>
              <a:t>https://mediment.jp/</a:t>
            </a:r>
            <a:endParaRPr b="0" i="0" sz="1200" u="sng" cap="none" strike="noStrike">
              <a:solidFill>
                <a:srgbClr val="0070C0"/>
              </a:solidFill>
              <a:latin typeface="Arial"/>
              <a:ea typeface="Arial"/>
              <a:cs typeface="Arial"/>
              <a:sym typeface="Arial"/>
            </a:endParaRPr>
          </a:p>
        </p:txBody>
      </p:sp>
      <p:pic>
        <p:nvPicPr>
          <p:cNvPr descr="黒い背景に白い文字がある&#10;&#10;中程度の精度で自動的に生成された説明" id="37" name="Google Shape;37;p42"/>
          <p:cNvPicPr preferRelativeResize="0"/>
          <p:nvPr/>
        </p:nvPicPr>
        <p:blipFill rotWithShape="1">
          <a:blip r:embed="rId2">
            <a:alphaModFix/>
          </a:blip>
          <a:srcRect b="0" l="0" r="0" t="0"/>
          <a:stretch/>
        </p:blipFill>
        <p:spPr>
          <a:xfrm>
            <a:off x="147991" y="4782703"/>
            <a:ext cx="1375996" cy="264369"/>
          </a:xfrm>
          <a:prstGeom prst="rect">
            <a:avLst/>
          </a:prstGeom>
          <a:noFill/>
          <a:ln>
            <a:noFill/>
          </a:ln>
        </p:spPr>
      </p:pic>
      <p:sp>
        <p:nvSpPr>
          <p:cNvPr id="38" name="Google Shape;38;p42"/>
          <p:cNvSpPr txBox="1"/>
          <p:nvPr>
            <p:ph idx="12" type="sldNum"/>
          </p:nvPr>
        </p:nvSpPr>
        <p:spPr>
          <a:xfrm>
            <a:off x="8640000" y="4775334"/>
            <a:ext cx="360000" cy="270000"/>
          </a:xfrm>
          <a:prstGeom prst="rect">
            <a:avLst/>
          </a:prstGeom>
          <a:noFill/>
          <a:ln>
            <a:noFill/>
          </a:ln>
        </p:spPr>
        <p:txBody>
          <a:bodyPr anchorCtr="0" anchor="ctr" bIns="36000" lIns="36000" spcFirstLastPara="1" rIns="36000" wrap="square" tIns="36000">
            <a:norm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白紙" type="blank">
  <p:cSld name="BLANK">
    <p:spTree>
      <p:nvGrpSpPr>
        <p:cNvPr id="39" name="Shape 39"/>
        <p:cNvGrpSpPr/>
        <p:nvPr/>
      </p:nvGrpSpPr>
      <p:grpSpPr>
        <a:xfrm>
          <a:off x="0" y="0"/>
          <a:ext cx="0" cy="0"/>
          <a:chOff x="0" y="0"/>
          <a:chExt cx="0" cy="0"/>
        </a:xfrm>
      </p:grpSpPr>
      <p:cxnSp>
        <p:nvCxnSpPr>
          <p:cNvPr id="40" name="Google Shape;40;p43"/>
          <p:cNvCxnSpPr/>
          <p:nvPr/>
        </p:nvCxnSpPr>
        <p:spPr>
          <a:xfrm>
            <a:off x="0" y="4662182"/>
            <a:ext cx="9144000" cy="0"/>
          </a:xfrm>
          <a:prstGeom prst="straightConnector1">
            <a:avLst/>
          </a:prstGeom>
          <a:noFill/>
          <a:ln cap="flat" cmpd="sng" w="9525">
            <a:solidFill>
              <a:schemeClr val="accent3"/>
            </a:solidFill>
            <a:prstDash val="solid"/>
            <a:miter lim="800000"/>
            <a:headEnd len="sm" w="sm" type="none"/>
            <a:tailEnd len="sm" w="sm" type="none"/>
          </a:ln>
        </p:spPr>
      </p:cxnSp>
      <p:sp>
        <p:nvSpPr>
          <p:cNvPr id="41" name="Google Shape;41;p43"/>
          <p:cNvSpPr txBox="1"/>
          <p:nvPr/>
        </p:nvSpPr>
        <p:spPr>
          <a:xfrm>
            <a:off x="6371225" y="4742586"/>
            <a:ext cx="2160000" cy="273844"/>
          </a:xfrm>
          <a:prstGeom prst="rect">
            <a:avLst/>
          </a:prstGeom>
          <a:noFill/>
          <a:ln>
            <a:noFill/>
          </a:ln>
        </p:spPr>
        <p:txBody>
          <a:bodyPr anchorCtr="0" anchor="ctr" bIns="36000" lIns="36000" spcFirstLastPara="1" rIns="36000" wrap="square" tIns="36000">
            <a:noAutofit/>
          </a:bodyPr>
          <a:lstStyle/>
          <a:p>
            <a:pPr indent="0" lvl="0" marL="0" marR="0" rtl="0" algn="r">
              <a:lnSpc>
                <a:spcPct val="100000"/>
              </a:lnSpc>
              <a:spcBef>
                <a:spcPts val="0"/>
              </a:spcBef>
              <a:spcAft>
                <a:spcPts val="0"/>
              </a:spcAft>
              <a:buClr>
                <a:srgbClr val="000000"/>
              </a:buClr>
              <a:buSzPts val="1200"/>
              <a:buFont typeface="Arial"/>
              <a:buNone/>
            </a:pPr>
            <a:r>
              <a:rPr b="1" i="0" lang="ja-JP" sz="1200" u="none" cap="none" strike="noStrike">
                <a:solidFill>
                  <a:schemeClr val="dk1"/>
                </a:solidFill>
                <a:latin typeface="Arial"/>
                <a:ea typeface="Arial"/>
                <a:cs typeface="Arial"/>
                <a:sym typeface="Arial"/>
              </a:rPr>
              <a:t>mediPhone, Inc</a:t>
            </a:r>
            <a:endParaRPr b="1" i="0" sz="1200" u="none" cap="none" strike="noStrike">
              <a:solidFill>
                <a:schemeClr val="dk1"/>
              </a:solidFill>
              <a:latin typeface="Arial"/>
              <a:ea typeface="Arial"/>
              <a:cs typeface="Arial"/>
              <a:sym typeface="Arial"/>
            </a:endParaRPr>
          </a:p>
        </p:txBody>
      </p:sp>
      <p:sp>
        <p:nvSpPr>
          <p:cNvPr id="42" name="Google Shape;42;p43"/>
          <p:cNvSpPr txBox="1"/>
          <p:nvPr/>
        </p:nvSpPr>
        <p:spPr>
          <a:xfrm>
            <a:off x="1727330" y="4775993"/>
            <a:ext cx="1869949" cy="257369"/>
          </a:xfrm>
          <a:prstGeom prst="rect">
            <a:avLst/>
          </a:prstGeom>
          <a:noFill/>
          <a:ln>
            <a:noFill/>
          </a:ln>
        </p:spPr>
        <p:txBody>
          <a:bodyPr anchorCtr="0" anchor="t" bIns="36000" lIns="36000" spcFirstLastPara="1" rIns="36000" wrap="square" tIns="36000">
            <a:spAutoFit/>
          </a:bodyPr>
          <a:lstStyle/>
          <a:p>
            <a:pPr indent="0" lvl="0" marL="0" marR="0" rtl="0" algn="l">
              <a:lnSpc>
                <a:spcPct val="100000"/>
              </a:lnSpc>
              <a:spcBef>
                <a:spcPts val="0"/>
              </a:spcBef>
              <a:spcAft>
                <a:spcPts val="0"/>
              </a:spcAft>
              <a:buClr>
                <a:srgbClr val="000000"/>
              </a:buClr>
              <a:buSzPts val="1200"/>
              <a:buFont typeface="Arial"/>
              <a:buNone/>
            </a:pPr>
            <a:r>
              <a:rPr b="0" i="0" lang="ja-JP" sz="1200" u="sng" cap="none" strike="noStrike">
                <a:solidFill>
                  <a:srgbClr val="0070C0"/>
                </a:solidFill>
                <a:latin typeface="Arial"/>
                <a:ea typeface="Arial"/>
                <a:cs typeface="Arial"/>
                <a:sym typeface="Arial"/>
              </a:rPr>
              <a:t>https://mediment.jp/</a:t>
            </a:r>
            <a:endParaRPr b="0" i="0" sz="1200" u="sng" cap="none" strike="noStrike">
              <a:solidFill>
                <a:srgbClr val="0070C0"/>
              </a:solidFill>
              <a:latin typeface="Arial"/>
              <a:ea typeface="Arial"/>
              <a:cs typeface="Arial"/>
              <a:sym typeface="Arial"/>
            </a:endParaRPr>
          </a:p>
        </p:txBody>
      </p:sp>
      <p:pic>
        <p:nvPicPr>
          <p:cNvPr descr="黒い背景に白い文字がある&#10;&#10;中程度の精度で自動的に生成された説明" id="43" name="Google Shape;43;p43"/>
          <p:cNvPicPr preferRelativeResize="0"/>
          <p:nvPr/>
        </p:nvPicPr>
        <p:blipFill rotWithShape="1">
          <a:blip r:embed="rId2">
            <a:alphaModFix/>
          </a:blip>
          <a:srcRect b="0" l="0" r="0" t="0"/>
          <a:stretch/>
        </p:blipFill>
        <p:spPr>
          <a:xfrm>
            <a:off x="147991" y="4782703"/>
            <a:ext cx="1375996" cy="264369"/>
          </a:xfrm>
          <a:prstGeom prst="rect">
            <a:avLst/>
          </a:prstGeom>
          <a:noFill/>
          <a:ln>
            <a:noFill/>
          </a:ln>
        </p:spPr>
      </p:pic>
      <p:sp>
        <p:nvSpPr>
          <p:cNvPr id="44" name="Google Shape;44;p43"/>
          <p:cNvSpPr txBox="1"/>
          <p:nvPr>
            <p:ph idx="12" type="sldNum"/>
          </p:nvPr>
        </p:nvSpPr>
        <p:spPr>
          <a:xfrm>
            <a:off x="8640000" y="4775334"/>
            <a:ext cx="360000" cy="270000"/>
          </a:xfrm>
          <a:prstGeom prst="rect">
            <a:avLst/>
          </a:prstGeom>
          <a:noFill/>
          <a:ln>
            <a:noFill/>
          </a:ln>
        </p:spPr>
        <p:txBody>
          <a:bodyPr anchorCtr="0" anchor="ctr" bIns="36000" lIns="36000" spcFirstLastPara="1" rIns="36000" wrap="square" tIns="36000">
            <a:normAutofit/>
          </a:bodyPr>
          <a:lstStyle>
            <a:lvl1pPr indent="0" lvl="0"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1pPr>
            <a:lvl2pPr indent="0" lvl="1"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2pPr>
            <a:lvl3pPr indent="0" lvl="2"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3pPr>
            <a:lvl4pPr indent="0" lvl="3"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4pPr>
            <a:lvl5pPr indent="0" lvl="4"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5pPr>
            <a:lvl6pPr indent="0" lvl="5"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6pPr>
            <a:lvl7pPr indent="0" lvl="6"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7pPr>
            <a:lvl8pPr indent="0" lvl="7"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8pPr>
            <a:lvl9pPr indent="0" lvl="8" marL="0" marR="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タイトルと説明">
  <p:cSld name="1_タイトルと説明">
    <p:spTree>
      <p:nvGrpSpPr>
        <p:cNvPr id="50" name="Shape 50"/>
        <p:cNvGrpSpPr/>
        <p:nvPr/>
      </p:nvGrpSpPr>
      <p:grpSpPr>
        <a:xfrm>
          <a:off x="0" y="0"/>
          <a:ext cx="0" cy="0"/>
          <a:chOff x="0" y="0"/>
          <a:chExt cx="0" cy="0"/>
        </a:xfrm>
      </p:grpSpPr>
      <p:sp>
        <p:nvSpPr>
          <p:cNvPr id="51" name="Google Shape;51;g258712ce8c0_0_71"/>
          <p:cNvSpPr txBox="1"/>
          <p:nvPr>
            <p:ph type="title"/>
          </p:nvPr>
        </p:nvSpPr>
        <p:spPr>
          <a:xfrm>
            <a:off x="612000" y="270000"/>
            <a:ext cx="7920000" cy="270000"/>
          </a:xfrm>
          <a:prstGeom prst="rect">
            <a:avLst/>
          </a:prstGeom>
          <a:noFill/>
          <a:ln>
            <a:noFill/>
          </a:ln>
        </p:spPr>
        <p:txBody>
          <a:bodyPr anchorCtr="0" anchor="ctr" bIns="36000" lIns="36000" spcFirstLastPara="1" rIns="36000" wrap="square" tIns="36000">
            <a:normAutofit/>
          </a:bodyPr>
          <a:lstStyle>
            <a:lvl1pPr lvl="0" rtl="0" algn="ctr">
              <a:lnSpc>
                <a:spcPct val="90000"/>
              </a:lnSpc>
              <a:spcBef>
                <a:spcPts val="0"/>
              </a:spcBef>
              <a:spcAft>
                <a:spcPts val="0"/>
              </a:spcAft>
              <a:buClr>
                <a:schemeClr val="dk1"/>
              </a:buClr>
              <a:buSzPts val="1800"/>
              <a:buNone/>
              <a:defRPr>
                <a:latin typeface="Arial"/>
                <a:ea typeface="Arial"/>
                <a:cs typeface="Arial"/>
                <a:sym typeface="Aria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2" name="Google Shape;52;g258712ce8c0_0_71"/>
          <p:cNvSpPr txBox="1"/>
          <p:nvPr>
            <p:ph idx="1" type="body"/>
          </p:nvPr>
        </p:nvSpPr>
        <p:spPr>
          <a:xfrm>
            <a:off x="612775" y="810000"/>
            <a:ext cx="7918500" cy="810000"/>
          </a:xfrm>
          <a:prstGeom prst="rect">
            <a:avLst/>
          </a:prstGeom>
          <a:noFill/>
          <a:ln>
            <a:noFill/>
          </a:ln>
        </p:spPr>
        <p:txBody>
          <a:bodyPr anchorCtr="0" anchor="t" bIns="36000" lIns="36000" spcFirstLastPara="1" rIns="36000" wrap="square" tIns="36000">
            <a:normAutofit/>
          </a:bodyPr>
          <a:lstStyle>
            <a:lvl1pPr indent="-228600" lvl="0" marL="457200" rtl="0" algn="l">
              <a:lnSpc>
                <a:spcPct val="150000"/>
              </a:lnSpc>
              <a:spcBef>
                <a:spcPts val="0"/>
              </a:spcBef>
              <a:spcAft>
                <a:spcPts val="0"/>
              </a:spcAft>
              <a:buClr>
                <a:schemeClr val="dk1"/>
              </a:buClr>
              <a:buSzPts val="1400"/>
              <a:buNone/>
              <a:defRPr sz="1400">
                <a:latin typeface="Arial"/>
                <a:ea typeface="Arial"/>
                <a:cs typeface="Arial"/>
                <a:sym typeface="Arial"/>
              </a:defRPr>
            </a:lvl1pPr>
            <a:lvl2pPr indent="-228600" lvl="1" marL="914400" rtl="0" algn="ctr">
              <a:lnSpc>
                <a:spcPct val="100000"/>
              </a:lnSpc>
              <a:spcBef>
                <a:spcPts val="500"/>
              </a:spcBef>
              <a:spcAft>
                <a:spcPts val="0"/>
              </a:spcAft>
              <a:buClr>
                <a:schemeClr val="dk1"/>
              </a:buClr>
              <a:buSzPts val="1400"/>
              <a:buNone/>
              <a:defRPr/>
            </a:lvl2pPr>
            <a:lvl3pPr indent="-228600" lvl="2" marL="1371600" rtl="0" algn="ctr">
              <a:lnSpc>
                <a:spcPct val="100000"/>
              </a:lnSpc>
              <a:spcBef>
                <a:spcPts val="500"/>
              </a:spcBef>
              <a:spcAft>
                <a:spcPts val="0"/>
              </a:spcAft>
              <a:buClr>
                <a:schemeClr val="dk1"/>
              </a:buClr>
              <a:buSzPts val="1400"/>
              <a:buNone/>
              <a:defRPr/>
            </a:lvl3pPr>
            <a:lvl4pPr indent="-228600" lvl="3" marL="1828800" rtl="0" algn="ctr">
              <a:lnSpc>
                <a:spcPct val="100000"/>
              </a:lnSpc>
              <a:spcBef>
                <a:spcPts val="500"/>
              </a:spcBef>
              <a:spcAft>
                <a:spcPts val="0"/>
              </a:spcAft>
              <a:buClr>
                <a:schemeClr val="dk1"/>
              </a:buClr>
              <a:buSzPts val="1200"/>
              <a:buNone/>
              <a:defRPr/>
            </a:lvl4pPr>
            <a:lvl5pPr indent="-228600" lvl="4" marL="2286000" rtl="0" algn="ctr">
              <a:lnSpc>
                <a:spcPct val="100000"/>
              </a:lnSpc>
              <a:spcBef>
                <a:spcPts val="500"/>
              </a:spcBef>
              <a:spcAft>
                <a:spcPts val="0"/>
              </a:spcAft>
              <a:buClr>
                <a:schemeClr val="dk1"/>
              </a:buClr>
              <a:buSzPts val="1200"/>
              <a:buNone/>
              <a:defRPr/>
            </a:lvl5pPr>
            <a:lvl6pPr indent="-342900" lvl="5" marL="2743200" rtl="0" algn="l">
              <a:lnSpc>
                <a:spcPct val="90000"/>
              </a:lnSpc>
              <a:spcBef>
                <a:spcPts val="500"/>
              </a:spcBef>
              <a:spcAft>
                <a:spcPts val="0"/>
              </a:spcAft>
              <a:buClr>
                <a:schemeClr val="dk1"/>
              </a:buClr>
              <a:buSzPts val="1800"/>
              <a:buChar char="•"/>
              <a:defRPr/>
            </a:lvl6pPr>
            <a:lvl7pPr indent="-342900" lvl="6" marL="3200400" rtl="0" algn="l">
              <a:lnSpc>
                <a:spcPct val="90000"/>
              </a:lnSpc>
              <a:spcBef>
                <a:spcPts val="500"/>
              </a:spcBef>
              <a:spcAft>
                <a:spcPts val="0"/>
              </a:spcAft>
              <a:buClr>
                <a:schemeClr val="dk1"/>
              </a:buClr>
              <a:buSzPts val="1800"/>
              <a:buChar char="•"/>
              <a:defRPr/>
            </a:lvl7pPr>
            <a:lvl8pPr indent="-342900" lvl="7" marL="3657600" rtl="0" algn="l">
              <a:lnSpc>
                <a:spcPct val="90000"/>
              </a:lnSpc>
              <a:spcBef>
                <a:spcPts val="500"/>
              </a:spcBef>
              <a:spcAft>
                <a:spcPts val="0"/>
              </a:spcAft>
              <a:buClr>
                <a:schemeClr val="dk1"/>
              </a:buClr>
              <a:buSzPts val="1800"/>
              <a:buChar char="•"/>
              <a:defRPr/>
            </a:lvl8pPr>
            <a:lvl9pPr indent="-342900" lvl="8" marL="4114800" rtl="0" algn="l">
              <a:lnSpc>
                <a:spcPct val="90000"/>
              </a:lnSpc>
              <a:spcBef>
                <a:spcPts val="500"/>
              </a:spcBef>
              <a:spcAft>
                <a:spcPts val="0"/>
              </a:spcAft>
              <a:buClr>
                <a:schemeClr val="dk1"/>
              </a:buClr>
              <a:buSzPts val="1800"/>
              <a:buChar char="•"/>
              <a:defRPr/>
            </a:lvl9pPr>
          </a:lstStyle>
          <a:p/>
        </p:txBody>
      </p:sp>
      <p:cxnSp>
        <p:nvCxnSpPr>
          <p:cNvPr id="53" name="Google Shape;53;g258712ce8c0_0_71"/>
          <p:cNvCxnSpPr/>
          <p:nvPr/>
        </p:nvCxnSpPr>
        <p:spPr>
          <a:xfrm>
            <a:off x="0" y="4662182"/>
            <a:ext cx="9144000" cy="0"/>
          </a:xfrm>
          <a:prstGeom prst="straightConnector1">
            <a:avLst/>
          </a:prstGeom>
          <a:noFill/>
          <a:ln cap="flat" cmpd="sng" w="9525">
            <a:solidFill>
              <a:schemeClr val="accent3"/>
            </a:solidFill>
            <a:prstDash val="solid"/>
            <a:miter lim="800000"/>
            <a:headEnd len="sm" w="sm" type="none"/>
            <a:tailEnd len="sm" w="sm" type="none"/>
          </a:ln>
        </p:spPr>
      </p:cxnSp>
      <p:sp>
        <p:nvSpPr>
          <p:cNvPr id="54" name="Google Shape;54;g258712ce8c0_0_71"/>
          <p:cNvSpPr txBox="1"/>
          <p:nvPr/>
        </p:nvSpPr>
        <p:spPr>
          <a:xfrm>
            <a:off x="6371225" y="4742586"/>
            <a:ext cx="2160000" cy="273900"/>
          </a:xfrm>
          <a:prstGeom prst="rect">
            <a:avLst/>
          </a:prstGeom>
          <a:noFill/>
          <a:ln>
            <a:noFill/>
          </a:ln>
        </p:spPr>
        <p:txBody>
          <a:bodyPr anchorCtr="0" anchor="ctr" bIns="36000" lIns="36000" spcFirstLastPara="1" rIns="36000" wrap="square" tIns="36000">
            <a:noAutofit/>
          </a:bodyPr>
          <a:lstStyle/>
          <a:p>
            <a:pPr indent="0" lvl="0" marL="0" marR="0" rtl="0" algn="r">
              <a:lnSpc>
                <a:spcPct val="100000"/>
              </a:lnSpc>
              <a:spcBef>
                <a:spcPts val="0"/>
              </a:spcBef>
              <a:spcAft>
                <a:spcPts val="0"/>
              </a:spcAft>
              <a:buClr>
                <a:srgbClr val="000000"/>
              </a:buClr>
              <a:buSzPts val="1200"/>
              <a:buFont typeface="Arial"/>
              <a:buNone/>
            </a:pPr>
            <a:r>
              <a:rPr b="1" i="0" lang="ja-JP" sz="1200" u="none" cap="none" strike="noStrike">
                <a:solidFill>
                  <a:schemeClr val="dk1"/>
                </a:solidFill>
                <a:latin typeface="Arial"/>
                <a:ea typeface="Arial"/>
                <a:cs typeface="Arial"/>
                <a:sym typeface="Arial"/>
              </a:rPr>
              <a:t>mediPhone, Inc</a:t>
            </a:r>
            <a:endParaRPr b="1" i="0" sz="1200" u="none" cap="none" strike="noStrike">
              <a:solidFill>
                <a:schemeClr val="dk1"/>
              </a:solidFill>
              <a:latin typeface="Arial"/>
              <a:ea typeface="Arial"/>
              <a:cs typeface="Arial"/>
              <a:sym typeface="Arial"/>
            </a:endParaRPr>
          </a:p>
        </p:txBody>
      </p:sp>
      <p:sp>
        <p:nvSpPr>
          <p:cNvPr id="55" name="Google Shape;55;g258712ce8c0_0_71"/>
          <p:cNvSpPr txBox="1"/>
          <p:nvPr/>
        </p:nvSpPr>
        <p:spPr>
          <a:xfrm>
            <a:off x="1727330" y="4775993"/>
            <a:ext cx="1869900" cy="257400"/>
          </a:xfrm>
          <a:prstGeom prst="rect">
            <a:avLst/>
          </a:prstGeom>
          <a:noFill/>
          <a:ln>
            <a:noFill/>
          </a:ln>
        </p:spPr>
        <p:txBody>
          <a:bodyPr anchorCtr="0" anchor="t" bIns="36000" lIns="36000" spcFirstLastPara="1" rIns="36000" wrap="square" tIns="36000">
            <a:spAutoFit/>
          </a:bodyPr>
          <a:lstStyle/>
          <a:p>
            <a:pPr indent="0" lvl="0" marL="0" marR="0" rtl="0" algn="l">
              <a:lnSpc>
                <a:spcPct val="100000"/>
              </a:lnSpc>
              <a:spcBef>
                <a:spcPts val="0"/>
              </a:spcBef>
              <a:spcAft>
                <a:spcPts val="0"/>
              </a:spcAft>
              <a:buClr>
                <a:srgbClr val="000000"/>
              </a:buClr>
              <a:buSzPts val="1200"/>
              <a:buFont typeface="Arial"/>
              <a:buNone/>
            </a:pPr>
            <a:r>
              <a:rPr b="0" i="0" lang="ja-JP" sz="1200" u="sng" cap="none" strike="noStrike">
                <a:solidFill>
                  <a:srgbClr val="0070C0"/>
                </a:solidFill>
                <a:latin typeface="Arial"/>
                <a:ea typeface="Arial"/>
                <a:cs typeface="Arial"/>
                <a:sym typeface="Arial"/>
              </a:rPr>
              <a:t>https://mediment.jp/</a:t>
            </a:r>
            <a:endParaRPr b="0" i="0" sz="1200" u="sng" cap="none" strike="noStrike">
              <a:solidFill>
                <a:srgbClr val="0070C0"/>
              </a:solidFill>
              <a:latin typeface="Arial"/>
              <a:ea typeface="Arial"/>
              <a:cs typeface="Arial"/>
              <a:sym typeface="Arial"/>
            </a:endParaRPr>
          </a:p>
        </p:txBody>
      </p:sp>
      <p:pic>
        <p:nvPicPr>
          <p:cNvPr descr="黒い背景に白い文字がある&#10;&#10;中程度の精度で自動的に生成された説明" id="56" name="Google Shape;56;g258712ce8c0_0_71"/>
          <p:cNvPicPr preferRelativeResize="0"/>
          <p:nvPr/>
        </p:nvPicPr>
        <p:blipFill rotWithShape="1">
          <a:blip r:embed="rId2">
            <a:alphaModFix/>
          </a:blip>
          <a:srcRect b="0" l="0" r="0" t="0"/>
          <a:stretch/>
        </p:blipFill>
        <p:spPr>
          <a:xfrm>
            <a:off x="147991" y="4782703"/>
            <a:ext cx="1375997" cy="264369"/>
          </a:xfrm>
          <a:prstGeom prst="rect">
            <a:avLst/>
          </a:prstGeom>
          <a:noFill/>
          <a:ln>
            <a:noFill/>
          </a:ln>
        </p:spPr>
      </p:pic>
      <p:sp>
        <p:nvSpPr>
          <p:cNvPr id="57" name="Google Shape;57;g258712ce8c0_0_71"/>
          <p:cNvSpPr txBox="1"/>
          <p:nvPr>
            <p:ph idx="12" type="sldNum"/>
          </p:nvPr>
        </p:nvSpPr>
        <p:spPr>
          <a:xfrm>
            <a:off x="8640000" y="4775334"/>
            <a:ext cx="360000" cy="270000"/>
          </a:xfrm>
          <a:prstGeom prst="rect">
            <a:avLst/>
          </a:prstGeom>
          <a:noFill/>
          <a:ln>
            <a:noFill/>
          </a:ln>
        </p:spPr>
        <p:txBody>
          <a:bodyPr anchorCtr="0" anchor="ctr" bIns="36000" lIns="36000" spcFirstLastPara="1" rIns="36000" wrap="square" tIns="36000">
            <a:normAutofit/>
          </a:bodyPr>
          <a:lstStyle>
            <a:lvl1pPr indent="0" lvl="0" marL="0" marR="0" rtl="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1pPr>
            <a:lvl2pPr indent="0" lvl="1" marL="0" marR="0" rtl="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2pPr>
            <a:lvl3pPr indent="0" lvl="2" marL="0" marR="0" rtl="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3pPr>
            <a:lvl4pPr indent="0" lvl="3" marL="0" marR="0" rtl="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4pPr>
            <a:lvl5pPr indent="0" lvl="4" marL="0" marR="0" rtl="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5pPr>
            <a:lvl6pPr indent="0" lvl="5" marL="0" marR="0" rtl="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6pPr>
            <a:lvl7pPr indent="0" lvl="6" marL="0" marR="0" rtl="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7pPr>
            <a:lvl8pPr indent="0" lvl="7" marL="0" marR="0" rtl="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8pPr>
            <a:lvl9pPr indent="0" lvl="8" marL="0" marR="0" rtl="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タイトルのみ（左寄せ）">
  <p:cSld name="タイトルのみ（左寄せ）">
    <p:spTree>
      <p:nvGrpSpPr>
        <p:cNvPr id="58" name="Shape 58"/>
        <p:cNvGrpSpPr/>
        <p:nvPr/>
      </p:nvGrpSpPr>
      <p:grpSpPr>
        <a:xfrm>
          <a:off x="0" y="0"/>
          <a:ext cx="0" cy="0"/>
          <a:chOff x="0" y="0"/>
          <a:chExt cx="0" cy="0"/>
        </a:xfrm>
      </p:grpSpPr>
      <p:sp>
        <p:nvSpPr>
          <p:cNvPr id="59" name="Google Shape;59;g258712ce8c0_0_79"/>
          <p:cNvSpPr txBox="1"/>
          <p:nvPr>
            <p:ph type="title"/>
          </p:nvPr>
        </p:nvSpPr>
        <p:spPr>
          <a:xfrm>
            <a:off x="612000" y="270000"/>
            <a:ext cx="5400000" cy="270000"/>
          </a:xfrm>
          <a:prstGeom prst="rect">
            <a:avLst/>
          </a:prstGeom>
          <a:noFill/>
          <a:ln>
            <a:noFill/>
          </a:ln>
        </p:spPr>
        <p:txBody>
          <a:bodyPr anchorCtr="0" anchor="ctr" bIns="36000" lIns="36000" spcFirstLastPara="1" rIns="36000" wrap="square" tIns="36000">
            <a:normAutofit/>
          </a:bodyPr>
          <a:lstStyle>
            <a:lvl1pPr lvl="0" rtl="0" algn="l">
              <a:lnSpc>
                <a:spcPct val="90000"/>
              </a:lnSpc>
              <a:spcBef>
                <a:spcPts val="0"/>
              </a:spcBef>
              <a:spcAft>
                <a:spcPts val="0"/>
              </a:spcAft>
              <a:buClr>
                <a:schemeClr val="dk1"/>
              </a:buClr>
              <a:buSzPts val="2000"/>
              <a:buFont typeface="Arial"/>
              <a:buNone/>
              <a:defRPr>
                <a:latin typeface="Arial"/>
                <a:ea typeface="Arial"/>
                <a:cs typeface="Arial"/>
                <a:sym typeface="Aria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cxnSp>
        <p:nvCxnSpPr>
          <p:cNvPr id="60" name="Google Shape;60;g258712ce8c0_0_79"/>
          <p:cNvCxnSpPr/>
          <p:nvPr/>
        </p:nvCxnSpPr>
        <p:spPr>
          <a:xfrm>
            <a:off x="0" y="4662182"/>
            <a:ext cx="9144000" cy="0"/>
          </a:xfrm>
          <a:prstGeom prst="straightConnector1">
            <a:avLst/>
          </a:prstGeom>
          <a:noFill/>
          <a:ln cap="flat" cmpd="sng" w="9525">
            <a:solidFill>
              <a:schemeClr val="accent3"/>
            </a:solidFill>
            <a:prstDash val="solid"/>
            <a:miter lim="800000"/>
            <a:headEnd len="sm" w="sm" type="none"/>
            <a:tailEnd len="sm" w="sm" type="none"/>
          </a:ln>
        </p:spPr>
      </p:cxnSp>
      <p:sp>
        <p:nvSpPr>
          <p:cNvPr id="61" name="Google Shape;61;g258712ce8c0_0_79"/>
          <p:cNvSpPr txBox="1"/>
          <p:nvPr/>
        </p:nvSpPr>
        <p:spPr>
          <a:xfrm>
            <a:off x="6371225" y="4742586"/>
            <a:ext cx="2160000" cy="273900"/>
          </a:xfrm>
          <a:prstGeom prst="rect">
            <a:avLst/>
          </a:prstGeom>
          <a:noFill/>
          <a:ln>
            <a:noFill/>
          </a:ln>
        </p:spPr>
        <p:txBody>
          <a:bodyPr anchorCtr="0" anchor="ctr" bIns="36000" lIns="36000" spcFirstLastPara="1" rIns="36000" wrap="square" tIns="36000">
            <a:noAutofit/>
          </a:bodyPr>
          <a:lstStyle/>
          <a:p>
            <a:pPr indent="0" lvl="0" marL="0" marR="0" rtl="0" algn="r">
              <a:lnSpc>
                <a:spcPct val="100000"/>
              </a:lnSpc>
              <a:spcBef>
                <a:spcPts val="0"/>
              </a:spcBef>
              <a:spcAft>
                <a:spcPts val="0"/>
              </a:spcAft>
              <a:buClr>
                <a:srgbClr val="000000"/>
              </a:buClr>
              <a:buSzPts val="1200"/>
              <a:buFont typeface="Arial"/>
              <a:buNone/>
            </a:pPr>
            <a:r>
              <a:rPr b="1" i="0" lang="ja-JP" sz="1200" u="none" cap="none" strike="noStrike">
                <a:solidFill>
                  <a:schemeClr val="dk1"/>
                </a:solidFill>
                <a:latin typeface="Arial"/>
                <a:ea typeface="Arial"/>
                <a:cs typeface="Arial"/>
                <a:sym typeface="Arial"/>
              </a:rPr>
              <a:t>mediPhone, Inc</a:t>
            </a:r>
            <a:endParaRPr b="1" i="0" sz="1200" u="none" cap="none" strike="noStrike">
              <a:solidFill>
                <a:schemeClr val="dk1"/>
              </a:solidFill>
              <a:latin typeface="Arial"/>
              <a:ea typeface="Arial"/>
              <a:cs typeface="Arial"/>
              <a:sym typeface="Arial"/>
            </a:endParaRPr>
          </a:p>
        </p:txBody>
      </p:sp>
      <p:sp>
        <p:nvSpPr>
          <p:cNvPr id="62" name="Google Shape;62;g258712ce8c0_0_79"/>
          <p:cNvSpPr txBox="1"/>
          <p:nvPr/>
        </p:nvSpPr>
        <p:spPr>
          <a:xfrm>
            <a:off x="1727330" y="4775993"/>
            <a:ext cx="1869900" cy="257400"/>
          </a:xfrm>
          <a:prstGeom prst="rect">
            <a:avLst/>
          </a:prstGeom>
          <a:noFill/>
          <a:ln>
            <a:noFill/>
          </a:ln>
        </p:spPr>
        <p:txBody>
          <a:bodyPr anchorCtr="0" anchor="t" bIns="36000" lIns="36000" spcFirstLastPara="1" rIns="36000" wrap="square" tIns="36000">
            <a:spAutoFit/>
          </a:bodyPr>
          <a:lstStyle/>
          <a:p>
            <a:pPr indent="0" lvl="0" marL="0" marR="0" rtl="0" algn="l">
              <a:lnSpc>
                <a:spcPct val="100000"/>
              </a:lnSpc>
              <a:spcBef>
                <a:spcPts val="0"/>
              </a:spcBef>
              <a:spcAft>
                <a:spcPts val="0"/>
              </a:spcAft>
              <a:buClr>
                <a:srgbClr val="000000"/>
              </a:buClr>
              <a:buSzPts val="1200"/>
              <a:buFont typeface="Arial"/>
              <a:buNone/>
            </a:pPr>
            <a:r>
              <a:rPr b="0" i="0" lang="ja-JP" sz="1200" u="sng" cap="none" strike="noStrike">
                <a:solidFill>
                  <a:srgbClr val="0070C0"/>
                </a:solidFill>
                <a:latin typeface="Arial"/>
                <a:ea typeface="Arial"/>
                <a:cs typeface="Arial"/>
                <a:sym typeface="Arial"/>
              </a:rPr>
              <a:t>https://mediment.jp/</a:t>
            </a:r>
            <a:endParaRPr b="0" i="0" sz="1200" u="sng" cap="none" strike="noStrike">
              <a:solidFill>
                <a:srgbClr val="0070C0"/>
              </a:solidFill>
              <a:latin typeface="Arial"/>
              <a:ea typeface="Arial"/>
              <a:cs typeface="Arial"/>
              <a:sym typeface="Arial"/>
            </a:endParaRPr>
          </a:p>
        </p:txBody>
      </p:sp>
      <p:pic>
        <p:nvPicPr>
          <p:cNvPr descr="黒い背景に白い文字がある&#10;&#10;中程度の精度で自動的に生成された説明" id="63" name="Google Shape;63;g258712ce8c0_0_79"/>
          <p:cNvPicPr preferRelativeResize="0"/>
          <p:nvPr/>
        </p:nvPicPr>
        <p:blipFill rotWithShape="1">
          <a:blip r:embed="rId2">
            <a:alphaModFix/>
          </a:blip>
          <a:srcRect b="0" l="0" r="0" t="0"/>
          <a:stretch/>
        </p:blipFill>
        <p:spPr>
          <a:xfrm>
            <a:off x="147991" y="4782703"/>
            <a:ext cx="1375997" cy="264369"/>
          </a:xfrm>
          <a:prstGeom prst="rect">
            <a:avLst/>
          </a:prstGeom>
          <a:noFill/>
          <a:ln>
            <a:noFill/>
          </a:ln>
        </p:spPr>
      </p:pic>
      <p:sp>
        <p:nvSpPr>
          <p:cNvPr id="64" name="Google Shape;64;g258712ce8c0_0_79"/>
          <p:cNvSpPr txBox="1"/>
          <p:nvPr>
            <p:ph idx="12" type="sldNum"/>
          </p:nvPr>
        </p:nvSpPr>
        <p:spPr>
          <a:xfrm>
            <a:off x="8640000" y="4775334"/>
            <a:ext cx="360000" cy="270000"/>
          </a:xfrm>
          <a:prstGeom prst="rect">
            <a:avLst/>
          </a:prstGeom>
          <a:noFill/>
          <a:ln>
            <a:noFill/>
          </a:ln>
        </p:spPr>
        <p:txBody>
          <a:bodyPr anchorCtr="0" anchor="ctr" bIns="36000" lIns="36000" spcFirstLastPara="1" rIns="36000" wrap="square" tIns="36000">
            <a:normAutofit/>
          </a:bodyPr>
          <a:lstStyle>
            <a:lvl1pPr indent="0" lvl="0" marL="0" marR="0" rtl="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1pPr>
            <a:lvl2pPr indent="0" lvl="1" marL="0" marR="0" rtl="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2pPr>
            <a:lvl3pPr indent="0" lvl="2" marL="0" marR="0" rtl="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3pPr>
            <a:lvl4pPr indent="0" lvl="3" marL="0" marR="0" rtl="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4pPr>
            <a:lvl5pPr indent="0" lvl="4" marL="0" marR="0" rtl="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5pPr>
            <a:lvl6pPr indent="0" lvl="5" marL="0" marR="0" rtl="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6pPr>
            <a:lvl7pPr indent="0" lvl="6" marL="0" marR="0" rtl="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7pPr>
            <a:lvl8pPr indent="0" lvl="7" marL="0" marR="0" rtl="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8pPr>
            <a:lvl9pPr indent="0" lvl="8" marL="0" marR="0" rtl="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表紙A" type="title">
  <p:cSld name="TITLE">
    <p:spTree>
      <p:nvGrpSpPr>
        <p:cNvPr id="65" name="Shape 65"/>
        <p:cNvGrpSpPr/>
        <p:nvPr/>
      </p:nvGrpSpPr>
      <p:grpSpPr>
        <a:xfrm>
          <a:off x="0" y="0"/>
          <a:ext cx="0" cy="0"/>
          <a:chOff x="0" y="0"/>
          <a:chExt cx="0" cy="0"/>
        </a:xfrm>
      </p:grpSpPr>
      <p:sp>
        <p:nvSpPr>
          <p:cNvPr id="66" name="Google Shape;66;g258712ce8c0_0_86"/>
          <p:cNvSpPr/>
          <p:nvPr/>
        </p:nvSpPr>
        <p:spPr>
          <a:xfrm>
            <a:off x="0" y="1095941"/>
            <a:ext cx="9144000" cy="2700000"/>
          </a:xfrm>
          <a:prstGeom prst="rect">
            <a:avLst/>
          </a:prstGeom>
          <a:solidFill>
            <a:srgbClr val="46C0D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67" name="Google Shape;67;g258712ce8c0_0_86"/>
          <p:cNvSpPr txBox="1"/>
          <p:nvPr>
            <p:ph type="ctrTitle"/>
          </p:nvPr>
        </p:nvSpPr>
        <p:spPr>
          <a:xfrm>
            <a:off x="1080000" y="2160002"/>
            <a:ext cx="3780000" cy="1039500"/>
          </a:xfrm>
          <a:prstGeom prst="rect">
            <a:avLst/>
          </a:prstGeom>
          <a:noFill/>
          <a:ln>
            <a:noFill/>
          </a:ln>
        </p:spPr>
        <p:txBody>
          <a:bodyPr anchorCtr="0" anchor="ctr" bIns="36000" lIns="36000" spcFirstLastPara="1" rIns="36000" wrap="square" tIns="36000">
            <a:normAutofit/>
          </a:bodyPr>
          <a:lstStyle>
            <a:lvl1pPr lvl="0" rtl="0" algn="ctr">
              <a:lnSpc>
                <a:spcPct val="100000"/>
              </a:lnSpc>
              <a:spcBef>
                <a:spcPts val="0"/>
              </a:spcBef>
              <a:spcAft>
                <a:spcPts val="0"/>
              </a:spcAft>
              <a:buClr>
                <a:schemeClr val="lt1"/>
              </a:buClr>
              <a:buSzPts val="3200"/>
              <a:buFont typeface="Arial"/>
              <a:buNone/>
              <a:defRPr sz="3200">
                <a:solidFill>
                  <a:schemeClr val="lt1"/>
                </a:solidFill>
                <a:latin typeface="Arial"/>
                <a:ea typeface="Arial"/>
                <a:cs typeface="Arial"/>
                <a:sym typeface="Arial"/>
              </a:defRPr>
            </a:lvl1pPr>
            <a:lvl2pPr lvl="1" rtl="0" algn="l">
              <a:lnSpc>
                <a:spcPct val="100000"/>
              </a:lnSpc>
              <a:spcBef>
                <a:spcPts val="40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8" name="Google Shape;68;g258712ce8c0_0_86"/>
          <p:cNvSpPr txBox="1"/>
          <p:nvPr>
            <p:ph idx="1" type="subTitle"/>
          </p:nvPr>
        </p:nvSpPr>
        <p:spPr>
          <a:xfrm>
            <a:off x="1080000" y="1620000"/>
            <a:ext cx="3780000" cy="540000"/>
          </a:xfrm>
          <a:prstGeom prst="rect">
            <a:avLst/>
          </a:prstGeom>
          <a:noFill/>
          <a:ln>
            <a:noFill/>
          </a:ln>
        </p:spPr>
        <p:txBody>
          <a:bodyPr anchorCtr="0" anchor="ctr" bIns="36000" lIns="36000" spcFirstLastPara="1" rIns="36000" wrap="square" tIns="36000">
            <a:normAutofit/>
          </a:bodyPr>
          <a:lstStyle>
            <a:lvl1pPr lvl="0" rtl="0" algn="ctr">
              <a:lnSpc>
                <a:spcPct val="100000"/>
              </a:lnSpc>
              <a:spcBef>
                <a:spcPts val="0"/>
              </a:spcBef>
              <a:spcAft>
                <a:spcPts val="0"/>
              </a:spcAft>
              <a:buClr>
                <a:schemeClr val="lt1"/>
              </a:buClr>
              <a:buSzPts val="1800"/>
              <a:buNone/>
              <a:defRPr b="0" sz="1800">
                <a:solidFill>
                  <a:schemeClr val="lt1"/>
                </a:solidFill>
                <a:latin typeface="Arial"/>
                <a:ea typeface="Arial"/>
                <a:cs typeface="Arial"/>
                <a:sym typeface="Arial"/>
              </a:defRPr>
            </a:lvl1pPr>
            <a:lvl2pPr lvl="1" rtl="0" algn="ctr">
              <a:lnSpc>
                <a:spcPct val="100000"/>
              </a:lnSpc>
              <a:spcBef>
                <a:spcPts val="500"/>
              </a:spcBef>
              <a:spcAft>
                <a:spcPts val="0"/>
              </a:spcAft>
              <a:buClr>
                <a:schemeClr val="dk1"/>
              </a:buClr>
              <a:buSzPts val="2000"/>
              <a:buNone/>
              <a:defRPr sz="2000"/>
            </a:lvl2pPr>
            <a:lvl3pPr lvl="2" rtl="0" algn="ctr">
              <a:lnSpc>
                <a:spcPct val="100000"/>
              </a:lnSpc>
              <a:spcBef>
                <a:spcPts val="500"/>
              </a:spcBef>
              <a:spcAft>
                <a:spcPts val="0"/>
              </a:spcAft>
              <a:buClr>
                <a:schemeClr val="dk1"/>
              </a:buClr>
              <a:buSzPts val="1800"/>
              <a:buNone/>
              <a:defRPr sz="1800"/>
            </a:lvl3pPr>
            <a:lvl4pPr lvl="3" rtl="0" algn="ctr">
              <a:lnSpc>
                <a:spcPct val="100000"/>
              </a:lnSpc>
              <a:spcBef>
                <a:spcPts val="500"/>
              </a:spcBef>
              <a:spcAft>
                <a:spcPts val="0"/>
              </a:spcAft>
              <a:buClr>
                <a:schemeClr val="dk1"/>
              </a:buClr>
              <a:buSzPts val="1600"/>
              <a:buNone/>
              <a:defRPr sz="1600"/>
            </a:lvl4pPr>
            <a:lvl5pPr lvl="4" rtl="0" algn="ctr">
              <a:lnSpc>
                <a:spcPct val="100000"/>
              </a:lnSpc>
              <a:spcBef>
                <a:spcPts val="500"/>
              </a:spcBef>
              <a:spcAft>
                <a:spcPts val="0"/>
              </a:spcAft>
              <a:buClr>
                <a:schemeClr val="dk1"/>
              </a:buClr>
              <a:buSzPts val="1600"/>
              <a:buNone/>
              <a:defRPr sz="1600"/>
            </a:lvl5pPr>
            <a:lvl6pPr lvl="5" rtl="0" algn="ctr">
              <a:lnSpc>
                <a:spcPct val="90000"/>
              </a:lnSpc>
              <a:spcBef>
                <a:spcPts val="500"/>
              </a:spcBef>
              <a:spcAft>
                <a:spcPts val="0"/>
              </a:spcAft>
              <a:buClr>
                <a:schemeClr val="dk1"/>
              </a:buClr>
              <a:buSzPts val="1600"/>
              <a:buNone/>
              <a:defRPr sz="1600"/>
            </a:lvl6pPr>
            <a:lvl7pPr lvl="6" rtl="0" algn="ctr">
              <a:lnSpc>
                <a:spcPct val="90000"/>
              </a:lnSpc>
              <a:spcBef>
                <a:spcPts val="500"/>
              </a:spcBef>
              <a:spcAft>
                <a:spcPts val="0"/>
              </a:spcAft>
              <a:buClr>
                <a:schemeClr val="dk1"/>
              </a:buClr>
              <a:buSzPts val="1600"/>
              <a:buNone/>
              <a:defRPr sz="1600"/>
            </a:lvl7pPr>
            <a:lvl8pPr lvl="7" rtl="0" algn="ctr">
              <a:lnSpc>
                <a:spcPct val="90000"/>
              </a:lnSpc>
              <a:spcBef>
                <a:spcPts val="500"/>
              </a:spcBef>
              <a:spcAft>
                <a:spcPts val="0"/>
              </a:spcAft>
              <a:buClr>
                <a:schemeClr val="dk1"/>
              </a:buClr>
              <a:buSzPts val="1600"/>
              <a:buNone/>
              <a:defRPr sz="1600"/>
            </a:lvl8pPr>
            <a:lvl9pPr lvl="8" rtl="0" algn="ctr">
              <a:lnSpc>
                <a:spcPct val="90000"/>
              </a:lnSpc>
              <a:spcBef>
                <a:spcPts val="500"/>
              </a:spcBef>
              <a:spcAft>
                <a:spcPts val="0"/>
              </a:spcAft>
              <a:buClr>
                <a:schemeClr val="dk1"/>
              </a:buClr>
              <a:buSzPts val="1600"/>
              <a:buNone/>
              <a:defRPr sz="1600"/>
            </a:lvl9pPr>
          </a:lstStyle>
          <a:p/>
        </p:txBody>
      </p:sp>
      <p:pic>
        <p:nvPicPr>
          <p:cNvPr descr="黒い背景に白い文字がある&#10;&#10;中程度の精度で自動的に生成された説明" id="69" name="Google Shape;69;g258712ce8c0_0_86"/>
          <p:cNvPicPr preferRelativeResize="0"/>
          <p:nvPr/>
        </p:nvPicPr>
        <p:blipFill rotWithShape="1">
          <a:blip r:embed="rId2">
            <a:alphaModFix/>
          </a:blip>
          <a:srcRect b="0" l="0" r="0" t="0"/>
          <a:stretch/>
        </p:blipFill>
        <p:spPr>
          <a:xfrm>
            <a:off x="6802443" y="133615"/>
            <a:ext cx="2036744" cy="391318"/>
          </a:xfrm>
          <a:prstGeom prst="rect">
            <a:avLst/>
          </a:prstGeom>
          <a:noFill/>
          <a:ln>
            <a:noFill/>
          </a:ln>
        </p:spPr>
      </p:pic>
      <p:sp>
        <p:nvSpPr>
          <p:cNvPr id="70" name="Google Shape;70;g258712ce8c0_0_86"/>
          <p:cNvSpPr txBox="1"/>
          <p:nvPr>
            <p:ph idx="11" type="ftr"/>
          </p:nvPr>
        </p:nvSpPr>
        <p:spPr>
          <a:xfrm>
            <a:off x="4226931" y="4812531"/>
            <a:ext cx="690000" cy="273900"/>
          </a:xfrm>
          <a:prstGeom prst="rect">
            <a:avLst/>
          </a:prstGeom>
          <a:noFill/>
          <a:ln>
            <a:noFill/>
          </a:ln>
        </p:spPr>
        <p:txBody>
          <a:bodyPr anchorCtr="0" anchor="ctr" bIns="36000" lIns="36000" spcFirstLastPara="1" rIns="36000" wrap="square" tIns="36000">
            <a:noAutofit/>
          </a:bodyPr>
          <a:lstStyle>
            <a:lvl1pPr lvl="0" rtl="0" algn="r">
              <a:lnSpc>
                <a:spcPct val="100000"/>
              </a:lnSpc>
              <a:spcBef>
                <a:spcPts val="0"/>
              </a:spcBef>
              <a:spcAft>
                <a:spcPts val="0"/>
              </a:spcAft>
              <a:buSzPts val="1400"/>
              <a:buNone/>
              <a:defRPr>
                <a:latin typeface="Arial"/>
                <a:ea typeface="Arial"/>
                <a:cs typeface="Arial"/>
                <a:sym typeface="Aria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ユーザー設定レイアウト">
  <p:cSld name="ユーザー設定レイアウト">
    <p:spTree>
      <p:nvGrpSpPr>
        <p:cNvPr id="71" name="Shape 71"/>
        <p:cNvGrpSpPr/>
        <p:nvPr/>
      </p:nvGrpSpPr>
      <p:grpSpPr>
        <a:xfrm>
          <a:off x="0" y="0"/>
          <a:ext cx="0" cy="0"/>
          <a:chOff x="0" y="0"/>
          <a:chExt cx="0" cy="0"/>
        </a:xfrm>
      </p:grpSpPr>
      <p:sp>
        <p:nvSpPr>
          <p:cNvPr id="72" name="Google Shape;72;g258712ce8c0_0_92"/>
          <p:cNvSpPr txBox="1"/>
          <p:nvPr>
            <p:ph type="title"/>
          </p:nvPr>
        </p:nvSpPr>
        <p:spPr>
          <a:xfrm>
            <a:off x="612000" y="270000"/>
            <a:ext cx="7920000" cy="270000"/>
          </a:xfrm>
          <a:prstGeom prst="rect">
            <a:avLst/>
          </a:prstGeom>
          <a:noFill/>
          <a:ln>
            <a:noFill/>
          </a:ln>
        </p:spPr>
        <p:txBody>
          <a:bodyPr anchorCtr="0" anchor="ctr" bIns="36000" lIns="36000" spcFirstLastPara="1" rIns="36000" wrap="square" tIns="36000">
            <a:normAutofit/>
          </a:bodyPr>
          <a:lstStyle>
            <a:lvl1pPr lvl="0" rtl="0" algn="ctr">
              <a:lnSpc>
                <a:spcPct val="90000"/>
              </a:lnSpc>
              <a:spcBef>
                <a:spcPts val="0"/>
              </a:spcBef>
              <a:spcAft>
                <a:spcPts val="0"/>
              </a:spcAft>
              <a:buSzPts val="2000"/>
              <a:buNone/>
              <a:defRPr>
                <a:latin typeface="Arial"/>
                <a:ea typeface="Arial"/>
                <a:cs typeface="Arial"/>
                <a:sym typeface="Arial"/>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73" name="Google Shape;73;g258712ce8c0_0_92"/>
          <p:cNvSpPr txBox="1"/>
          <p:nvPr>
            <p:ph idx="11" type="ftr"/>
          </p:nvPr>
        </p:nvSpPr>
        <p:spPr>
          <a:xfrm>
            <a:off x="6466203" y="4775334"/>
            <a:ext cx="2160000" cy="273900"/>
          </a:xfrm>
          <a:prstGeom prst="rect">
            <a:avLst/>
          </a:prstGeom>
          <a:noFill/>
          <a:ln>
            <a:noFill/>
          </a:ln>
        </p:spPr>
        <p:txBody>
          <a:bodyPr anchorCtr="0" anchor="ctr" bIns="36000" lIns="36000" spcFirstLastPara="1" rIns="36000" wrap="square" tIns="36000">
            <a:noAutofit/>
          </a:bodyPr>
          <a:lstStyle>
            <a:lvl1pPr lvl="0" rtl="0" algn="r">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74" name="Google Shape;74;g258712ce8c0_0_92"/>
          <p:cNvSpPr txBox="1"/>
          <p:nvPr>
            <p:ph idx="12" type="sldNum"/>
          </p:nvPr>
        </p:nvSpPr>
        <p:spPr>
          <a:xfrm>
            <a:off x="8640000" y="4775334"/>
            <a:ext cx="360000" cy="270000"/>
          </a:xfrm>
          <a:prstGeom prst="rect">
            <a:avLst/>
          </a:prstGeom>
          <a:noFill/>
          <a:ln>
            <a:noFill/>
          </a:ln>
        </p:spPr>
        <p:txBody>
          <a:bodyPr anchorCtr="0" anchor="ctr" bIns="36000" lIns="36000" spcFirstLastPara="1" rIns="36000" wrap="square" tIns="36000">
            <a:normAutofit/>
          </a:bodyPr>
          <a:lstStyle>
            <a:lvl1pPr indent="0" lvl="0" marL="0" marR="0" rtl="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1pPr>
            <a:lvl2pPr indent="0" lvl="1" marL="0" marR="0" rtl="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2pPr>
            <a:lvl3pPr indent="0" lvl="2" marL="0" marR="0" rtl="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3pPr>
            <a:lvl4pPr indent="0" lvl="3" marL="0" marR="0" rtl="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4pPr>
            <a:lvl5pPr indent="0" lvl="4" marL="0" marR="0" rtl="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5pPr>
            <a:lvl6pPr indent="0" lvl="5" marL="0" marR="0" rtl="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6pPr>
            <a:lvl7pPr indent="0" lvl="6" marL="0" marR="0" rtl="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7pPr>
            <a:lvl8pPr indent="0" lvl="7" marL="0" marR="0" rtl="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8pPr>
            <a:lvl9pPr indent="0" lvl="8" marL="0" marR="0" rtl="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slideLayout" Target="../slideLayouts/slideLayout7.xml"/><Relationship Id="rId3" Type="http://schemas.openxmlformats.org/officeDocument/2006/relationships/slideLayout" Target="../slideLayouts/slideLayout8.xml"/><Relationship Id="rId4" Type="http://schemas.openxmlformats.org/officeDocument/2006/relationships/slideLayout" Target="../slideLayouts/slideLayout9.xml"/><Relationship Id="rId5" Type="http://schemas.openxmlformats.org/officeDocument/2006/relationships/slideLayout" Target="../slideLayouts/slideLayout10.xml"/><Relationship Id="rId6"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4"/>
          <p:cNvSpPr txBox="1"/>
          <p:nvPr>
            <p:ph type="title"/>
          </p:nvPr>
        </p:nvSpPr>
        <p:spPr>
          <a:xfrm>
            <a:off x="612000" y="270000"/>
            <a:ext cx="7920000" cy="270000"/>
          </a:xfrm>
          <a:prstGeom prst="rect">
            <a:avLst/>
          </a:prstGeom>
          <a:noFill/>
          <a:ln>
            <a:noFill/>
          </a:ln>
        </p:spPr>
        <p:txBody>
          <a:bodyPr anchorCtr="0" anchor="ctr" bIns="36000" lIns="36000" spcFirstLastPara="1" rIns="36000" wrap="square" tIns="36000">
            <a:normAutofit/>
          </a:bodyPr>
          <a:lstStyle>
            <a:lvl1pPr lvl="0" marR="0" rtl="0" algn="ctr">
              <a:lnSpc>
                <a:spcPct val="90000"/>
              </a:lnSpc>
              <a:spcBef>
                <a:spcPts val="0"/>
              </a:spcBef>
              <a:spcAft>
                <a:spcPts val="0"/>
              </a:spcAft>
              <a:buClr>
                <a:schemeClr val="dk1"/>
              </a:buClr>
              <a:buSzPts val="2000"/>
              <a:buFont typeface="Arial"/>
              <a:buNone/>
              <a:defRPr b="1" i="0" sz="2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34"/>
          <p:cNvSpPr txBox="1"/>
          <p:nvPr>
            <p:ph idx="1" type="body"/>
          </p:nvPr>
        </p:nvSpPr>
        <p:spPr>
          <a:xfrm>
            <a:off x="628650" y="945000"/>
            <a:ext cx="7920000" cy="3240000"/>
          </a:xfrm>
          <a:prstGeom prst="rect">
            <a:avLst/>
          </a:prstGeom>
          <a:noFill/>
          <a:ln>
            <a:noFill/>
          </a:ln>
        </p:spPr>
        <p:txBody>
          <a:bodyPr anchorCtr="0" anchor="t" bIns="45700" lIns="91425" spcFirstLastPara="1" rIns="91425" wrap="square" tIns="45700">
            <a:normAutofit/>
          </a:bodyPr>
          <a:lstStyle>
            <a:lvl1pPr indent="-330200" lvl="0" marL="457200" marR="0" rtl="0" algn="l">
              <a:lnSpc>
                <a:spcPct val="100000"/>
              </a:lnSpc>
              <a:spcBef>
                <a:spcPts val="1000"/>
              </a:spcBef>
              <a:spcAft>
                <a:spcPts val="0"/>
              </a:spcAft>
              <a:buClr>
                <a:schemeClr val="dk1"/>
              </a:buClr>
              <a:buSzPts val="1600"/>
              <a:buFont typeface="Noto Sans"/>
              <a:buChar char="●"/>
              <a:defRPr b="0" i="0" sz="1600" u="none" cap="none" strike="noStrike">
                <a:solidFill>
                  <a:schemeClr val="dk1"/>
                </a:solidFill>
                <a:latin typeface="Arial"/>
                <a:ea typeface="Arial"/>
                <a:cs typeface="Arial"/>
                <a:sym typeface="Arial"/>
              </a:defRPr>
            </a:lvl1pPr>
            <a:lvl2pPr indent="-317500" lvl="1" marL="914400" marR="0" rtl="0" algn="l">
              <a:lnSpc>
                <a:spcPct val="10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2pPr>
            <a:lvl3pPr indent="-317500" lvl="2" marL="1371600" marR="0" rtl="0" algn="l">
              <a:lnSpc>
                <a:spcPct val="10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04800" lvl="3" marL="1828800" marR="0" rtl="0" algn="l">
              <a:lnSpc>
                <a:spcPct val="100000"/>
              </a:lnSpc>
              <a:spcBef>
                <a:spcPts val="5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4pPr>
            <a:lvl5pPr indent="-304800" lvl="4" marL="2286000" marR="0" rtl="0" algn="l">
              <a:lnSpc>
                <a:spcPct val="100000"/>
              </a:lnSpc>
              <a:spcBef>
                <a:spcPts val="5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34"/>
          <p:cNvSpPr txBox="1"/>
          <p:nvPr>
            <p:ph idx="11" type="ftr"/>
          </p:nvPr>
        </p:nvSpPr>
        <p:spPr>
          <a:xfrm>
            <a:off x="6466203" y="4775334"/>
            <a:ext cx="2160000" cy="273844"/>
          </a:xfrm>
          <a:prstGeom prst="rect">
            <a:avLst/>
          </a:prstGeom>
          <a:noFill/>
          <a:ln>
            <a:noFill/>
          </a:ln>
        </p:spPr>
        <p:txBody>
          <a:bodyPr anchorCtr="0" anchor="ctr" bIns="36000" lIns="36000" spcFirstLastPara="1" rIns="36000" wrap="square" tIns="36000">
            <a:noAutofit/>
          </a:bodyPr>
          <a:lstStyle>
            <a:lvl1pPr lvl="0" marR="0" rtl="0" algn="r">
              <a:lnSpc>
                <a:spcPct val="100000"/>
              </a:lnSpc>
              <a:spcBef>
                <a:spcPts val="0"/>
              </a:spcBef>
              <a:spcAft>
                <a:spcPts val="0"/>
              </a:spcAft>
              <a:buClr>
                <a:srgbClr val="000000"/>
              </a:buClr>
              <a:buSzPts val="1400"/>
              <a:buFont typeface="Arial"/>
              <a:buNone/>
              <a:defRPr b="1"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3" name="Google Shape;13;p34"/>
          <p:cNvSpPr txBox="1"/>
          <p:nvPr>
            <p:ph idx="12" type="sldNum"/>
          </p:nvPr>
        </p:nvSpPr>
        <p:spPr>
          <a:xfrm>
            <a:off x="8640000" y="4775334"/>
            <a:ext cx="360000" cy="270000"/>
          </a:xfrm>
          <a:prstGeom prst="rect">
            <a:avLst/>
          </a:prstGeom>
          <a:noFill/>
          <a:ln>
            <a:noFill/>
          </a:ln>
        </p:spPr>
        <p:txBody>
          <a:bodyPr anchorCtr="0" anchor="ctr" bIns="36000" lIns="36000" spcFirstLastPara="1" rIns="36000" wrap="square" tIns="36000">
            <a:normAutofit/>
          </a:bodyPr>
          <a:lstStyle>
            <a:lvl1pPr indent="0" lvl="0" marL="0" marR="0" rtl="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1pPr>
            <a:lvl2pPr indent="0" lvl="1" marL="0" marR="0" rtl="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2pPr>
            <a:lvl3pPr indent="0" lvl="2" marL="0" marR="0" rtl="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3pPr>
            <a:lvl4pPr indent="0" lvl="3" marL="0" marR="0" rtl="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4pPr>
            <a:lvl5pPr indent="0" lvl="4" marL="0" marR="0" rtl="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5pPr>
            <a:lvl6pPr indent="0" lvl="5" marL="0" marR="0" rtl="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6pPr>
            <a:lvl7pPr indent="0" lvl="6" marL="0" marR="0" rtl="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7pPr>
            <a:lvl8pPr indent="0" lvl="7" marL="0" marR="0" rtl="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8pPr>
            <a:lvl9pPr indent="0" lvl="8" marL="0" marR="0" rtl="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45" name="Shape 45"/>
        <p:cNvGrpSpPr/>
        <p:nvPr/>
      </p:nvGrpSpPr>
      <p:grpSpPr>
        <a:xfrm>
          <a:off x="0" y="0"/>
          <a:ext cx="0" cy="0"/>
          <a:chOff x="0" y="0"/>
          <a:chExt cx="0" cy="0"/>
        </a:xfrm>
      </p:grpSpPr>
      <p:sp>
        <p:nvSpPr>
          <p:cNvPr id="46" name="Google Shape;46;g258712ce8c0_0_66"/>
          <p:cNvSpPr txBox="1"/>
          <p:nvPr>
            <p:ph type="title"/>
          </p:nvPr>
        </p:nvSpPr>
        <p:spPr>
          <a:xfrm>
            <a:off x="612000" y="270000"/>
            <a:ext cx="7920000" cy="270000"/>
          </a:xfrm>
          <a:prstGeom prst="rect">
            <a:avLst/>
          </a:prstGeom>
          <a:noFill/>
          <a:ln>
            <a:noFill/>
          </a:ln>
        </p:spPr>
        <p:txBody>
          <a:bodyPr anchorCtr="0" anchor="ctr" bIns="36000" lIns="36000" spcFirstLastPara="1" rIns="36000" wrap="square" tIns="36000">
            <a:normAutofit/>
          </a:bodyPr>
          <a:lstStyle>
            <a:lvl1pPr lvl="0" marR="0" rtl="0" algn="ctr">
              <a:lnSpc>
                <a:spcPct val="90000"/>
              </a:lnSpc>
              <a:spcBef>
                <a:spcPts val="0"/>
              </a:spcBef>
              <a:spcAft>
                <a:spcPts val="0"/>
              </a:spcAft>
              <a:buClr>
                <a:schemeClr val="dk1"/>
              </a:buClr>
              <a:buSzPts val="2000"/>
              <a:buFont typeface="Arial"/>
              <a:buNone/>
              <a:defRPr b="1" i="0" sz="20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7" name="Google Shape;47;g258712ce8c0_0_66"/>
          <p:cNvSpPr txBox="1"/>
          <p:nvPr>
            <p:ph idx="1" type="body"/>
          </p:nvPr>
        </p:nvSpPr>
        <p:spPr>
          <a:xfrm>
            <a:off x="628650" y="945000"/>
            <a:ext cx="7920000" cy="3240000"/>
          </a:xfrm>
          <a:prstGeom prst="rect">
            <a:avLst/>
          </a:prstGeom>
          <a:noFill/>
          <a:ln>
            <a:noFill/>
          </a:ln>
        </p:spPr>
        <p:txBody>
          <a:bodyPr anchorCtr="0" anchor="t" bIns="45700" lIns="91425" spcFirstLastPara="1" rIns="91425" wrap="square" tIns="45700">
            <a:normAutofit/>
          </a:bodyPr>
          <a:lstStyle>
            <a:lvl1pPr indent="-330200" lvl="0" marL="457200" marR="0" rtl="0" algn="l">
              <a:lnSpc>
                <a:spcPct val="100000"/>
              </a:lnSpc>
              <a:spcBef>
                <a:spcPts val="1000"/>
              </a:spcBef>
              <a:spcAft>
                <a:spcPts val="0"/>
              </a:spcAft>
              <a:buClr>
                <a:schemeClr val="dk1"/>
              </a:buClr>
              <a:buSzPts val="1600"/>
              <a:buFont typeface="Noto Sans"/>
              <a:buChar char="●"/>
              <a:defRPr b="0" i="0" sz="1600" u="none" cap="none" strike="noStrike">
                <a:solidFill>
                  <a:schemeClr val="dk1"/>
                </a:solidFill>
                <a:latin typeface="Arial"/>
                <a:ea typeface="Arial"/>
                <a:cs typeface="Arial"/>
                <a:sym typeface="Arial"/>
              </a:defRPr>
            </a:lvl1pPr>
            <a:lvl2pPr indent="-317500" lvl="1" marL="914400" marR="0" rtl="0" algn="l">
              <a:lnSpc>
                <a:spcPct val="10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2pPr>
            <a:lvl3pPr indent="-317500" lvl="2" marL="1371600" marR="0" rtl="0" algn="l">
              <a:lnSpc>
                <a:spcPct val="10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3pPr>
            <a:lvl4pPr indent="-304800" lvl="3" marL="1828800" marR="0" rtl="0" algn="l">
              <a:lnSpc>
                <a:spcPct val="100000"/>
              </a:lnSpc>
              <a:spcBef>
                <a:spcPts val="5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4pPr>
            <a:lvl5pPr indent="-304800" lvl="4" marL="2286000" marR="0" rtl="0" algn="l">
              <a:lnSpc>
                <a:spcPct val="100000"/>
              </a:lnSpc>
              <a:spcBef>
                <a:spcPts val="5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48" name="Google Shape;48;g258712ce8c0_0_66"/>
          <p:cNvSpPr txBox="1"/>
          <p:nvPr>
            <p:ph idx="11" type="ftr"/>
          </p:nvPr>
        </p:nvSpPr>
        <p:spPr>
          <a:xfrm>
            <a:off x="6466203" y="4775334"/>
            <a:ext cx="2160000" cy="273900"/>
          </a:xfrm>
          <a:prstGeom prst="rect">
            <a:avLst/>
          </a:prstGeom>
          <a:noFill/>
          <a:ln>
            <a:noFill/>
          </a:ln>
        </p:spPr>
        <p:txBody>
          <a:bodyPr anchorCtr="0" anchor="ctr" bIns="36000" lIns="36000" spcFirstLastPara="1" rIns="36000" wrap="square" tIns="36000">
            <a:noAutofit/>
          </a:bodyPr>
          <a:lstStyle>
            <a:lvl1pPr lvl="0" marR="0" rtl="0" algn="r">
              <a:lnSpc>
                <a:spcPct val="100000"/>
              </a:lnSpc>
              <a:spcBef>
                <a:spcPts val="0"/>
              </a:spcBef>
              <a:spcAft>
                <a:spcPts val="0"/>
              </a:spcAft>
              <a:buClr>
                <a:srgbClr val="000000"/>
              </a:buClr>
              <a:buSzPts val="1400"/>
              <a:buFont typeface="Arial"/>
              <a:buNone/>
              <a:defRPr b="1"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9" name="Google Shape;49;g258712ce8c0_0_66"/>
          <p:cNvSpPr txBox="1"/>
          <p:nvPr>
            <p:ph idx="12" type="sldNum"/>
          </p:nvPr>
        </p:nvSpPr>
        <p:spPr>
          <a:xfrm>
            <a:off x="8640000" y="4775334"/>
            <a:ext cx="360000" cy="270000"/>
          </a:xfrm>
          <a:prstGeom prst="rect">
            <a:avLst/>
          </a:prstGeom>
          <a:noFill/>
          <a:ln>
            <a:noFill/>
          </a:ln>
        </p:spPr>
        <p:txBody>
          <a:bodyPr anchorCtr="0" anchor="ctr" bIns="36000" lIns="36000" spcFirstLastPara="1" rIns="36000" wrap="square" tIns="36000">
            <a:normAutofit/>
          </a:bodyPr>
          <a:lstStyle>
            <a:lvl1pPr indent="0" lvl="0" marL="0" marR="0" rtl="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1pPr>
            <a:lvl2pPr indent="0" lvl="1" marL="0" marR="0" rtl="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2pPr>
            <a:lvl3pPr indent="0" lvl="2" marL="0" marR="0" rtl="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3pPr>
            <a:lvl4pPr indent="0" lvl="3" marL="0" marR="0" rtl="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4pPr>
            <a:lvl5pPr indent="0" lvl="4" marL="0" marR="0" rtl="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5pPr>
            <a:lvl6pPr indent="0" lvl="5" marL="0" marR="0" rtl="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6pPr>
            <a:lvl7pPr indent="0" lvl="6" marL="0" marR="0" rtl="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7pPr>
            <a:lvl8pPr indent="0" lvl="7" marL="0" marR="0" rtl="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8pPr>
            <a:lvl9pPr indent="0" lvl="8" marL="0" marR="0" rtl="0" algn="ctr">
              <a:lnSpc>
                <a:spcPct val="100000"/>
              </a:lnSpc>
              <a:spcBef>
                <a:spcPts val="0"/>
              </a:spcBef>
              <a:spcAft>
                <a:spcPts val="0"/>
              </a:spcAft>
              <a:buClr>
                <a:srgbClr val="000000"/>
              </a:buClr>
              <a:buSzPts val="1200"/>
              <a:buFont typeface="Arial"/>
              <a:buNone/>
              <a:defRPr b="0" i="0" sz="1200" u="none" cap="none" strike="noStrike">
                <a:solidFill>
                  <a:srgbClr val="A5A5A5"/>
                </a:solidFill>
                <a:latin typeface="Arial"/>
                <a:ea typeface="Arial"/>
                <a:cs typeface="Arial"/>
                <a:sym typeface="Arial"/>
              </a:defRPr>
            </a:lvl9pPr>
          </a:lstStyle>
          <a:p>
            <a:pPr indent="0" lvl="0" marL="0" rtl="0" algn="ctr">
              <a:spcBef>
                <a:spcPts val="0"/>
              </a:spcBef>
              <a:spcAft>
                <a:spcPts val="0"/>
              </a:spcAft>
              <a:buNone/>
            </a:pPr>
            <a:fld id="{00000000-1234-1234-1234-123412341234}" type="slidenum">
              <a:rPr lang="ja-JP"/>
              <a:t>‹#›</a:t>
            </a:fld>
            <a:endParaRPr/>
          </a:p>
        </p:txBody>
      </p:sp>
    </p:spTree>
  </p:cSld>
  <p:clrMap accent1="accent1" accent2="accent2" accent3="accent3" accent4="accent4" accent5="accent5" accent6="accent6" bg1="lt1" bg2="dk2" tx1="dk1" tx2="lt2" folHlink="folHlink" hlink="hlink"/>
  <p:sldLayoutIdLst>
    <p:sldLayoutId id="2147483655" r:id="rId1"/>
    <p:sldLayoutId id="2147483656" r:id="rId2"/>
    <p:sldLayoutId id="2147483657" r:id="rId3"/>
    <p:sldLayoutId id="2147483658" r:id="rId4"/>
    <p:sldLayoutId id="2147483659" r:id="rId5"/>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8.pn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1.png"/><Relationship Id="rId7"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slide" Target="/ppt/slides/slide3.xml"/><Relationship Id="rId4" Type="http://schemas.openxmlformats.org/officeDocument/2006/relationships/slide" Target="/ppt/slides/slide3.xml"/><Relationship Id="rId11" Type="http://schemas.openxmlformats.org/officeDocument/2006/relationships/slide" Target="/ppt/slides/slide6.xml"/><Relationship Id="rId10" Type="http://schemas.openxmlformats.org/officeDocument/2006/relationships/slide" Target="/ppt/slides/slide6.xml"/><Relationship Id="rId12" Type="http://schemas.openxmlformats.org/officeDocument/2006/relationships/slide" Target="/ppt/slides/slide6.xml"/><Relationship Id="rId9" Type="http://schemas.openxmlformats.org/officeDocument/2006/relationships/slide" Target="/ppt/slides/slide5.xml"/><Relationship Id="rId5" Type="http://schemas.openxmlformats.org/officeDocument/2006/relationships/slide" Target="/ppt/slides/slide4.xml"/><Relationship Id="rId6" Type="http://schemas.openxmlformats.org/officeDocument/2006/relationships/slide" Target="/ppt/slides/slide4.xml"/><Relationship Id="rId7" Type="http://schemas.openxmlformats.org/officeDocument/2006/relationships/slide" Target="/ppt/slides/slide5.xml"/><Relationship Id="rId8" Type="http://schemas.openxmlformats.org/officeDocument/2006/relationships/slide" Target="/ppt/slides/slide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5.png"/><Relationship Id="rId4" Type="http://schemas.openxmlformats.org/officeDocument/2006/relationships/image" Target="../media/image7.png"/><Relationship Id="rId5"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 Id="rId4" Type="http://schemas.openxmlformats.org/officeDocument/2006/relationships/image" Target="../media/image14.png"/><Relationship Id="rId5"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7.png"/><Relationship Id="rId4" Type="http://schemas.openxmlformats.org/officeDocument/2006/relationships/image" Target="../media/image8.png"/><Relationship Id="rId5" Type="http://schemas.openxmlformats.org/officeDocument/2006/relationships/image" Target="../media/image2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8.png"/><Relationship Id="rId4" Type="http://schemas.openxmlformats.org/officeDocument/2006/relationships/image" Target="../media/image9.png"/><Relationship Id="rId5" Type="http://schemas.openxmlformats.org/officeDocument/2006/relationships/image" Target="../media/image2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9.png"/><Relationship Id="rId4" Type="http://schemas.openxmlformats.org/officeDocument/2006/relationships/image" Target="../media/image26.png"/><Relationship Id="rId5" Type="http://schemas.openxmlformats.org/officeDocument/2006/relationships/image" Target="../media/image16.png"/><Relationship Id="rId6" Type="http://schemas.openxmlformats.org/officeDocument/2006/relationships/image" Target="../media/image22.png"/><Relationship Id="rId7"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25.png"/><Relationship Id="rId4" Type="http://schemas.openxmlformats.org/officeDocument/2006/relationships/image" Target="../media/image30.png"/><Relationship Id="rId5" Type="http://schemas.openxmlformats.org/officeDocument/2006/relationships/image" Target="../media/image29.png"/><Relationship Id="rId6"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pic>
        <p:nvPicPr>
          <p:cNvPr id="86" name="Google Shape;86;g253a97c4b78_0_0"/>
          <p:cNvPicPr preferRelativeResize="0"/>
          <p:nvPr/>
        </p:nvPicPr>
        <p:blipFill rotWithShape="1">
          <a:blip r:embed="rId3">
            <a:alphaModFix/>
          </a:blip>
          <a:srcRect b="0" l="0" r="0" t="0"/>
          <a:stretch/>
        </p:blipFill>
        <p:spPr>
          <a:xfrm>
            <a:off x="5357995" y="1807329"/>
            <a:ext cx="3792693" cy="2525947"/>
          </a:xfrm>
          <a:prstGeom prst="rect">
            <a:avLst/>
          </a:prstGeom>
          <a:noFill/>
          <a:ln>
            <a:noFill/>
          </a:ln>
        </p:spPr>
      </p:pic>
      <p:pic>
        <p:nvPicPr>
          <p:cNvPr descr="グラフィカル ユーザー インターフェイス&#10;&#10;自動的に生成された説明" id="87" name="Google Shape;87;g253a97c4b78_0_0"/>
          <p:cNvPicPr preferRelativeResize="0"/>
          <p:nvPr/>
        </p:nvPicPr>
        <p:blipFill rotWithShape="1">
          <a:blip r:embed="rId4">
            <a:alphaModFix/>
          </a:blip>
          <a:srcRect b="25411" l="6653" r="27728" t="0"/>
          <a:stretch/>
        </p:blipFill>
        <p:spPr>
          <a:xfrm>
            <a:off x="6234416" y="2000362"/>
            <a:ext cx="2916275" cy="1963300"/>
          </a:xfrm>
          <a:prstGeom prst="rect">
            <a:avLst/>
          </a:prstGeom>
          <a:noFill/>
          <a:ln>
            <a:noFill/>
          </a:ln>
        </p:spPr>
      </p:pic>
      <p:grpSp>
        <p:nvGrpSpPr>
          <p:cNvPr id="88" name="Google Shape;88;g253a97c4b78_0_0"/>
          <p:cNvGrpSpPr/>
          <p:nvPr/>
        </p:nvGrpSpPr>
        <p:grpSpPr>
          <a:xfrm>
            <a:off x="6229592" y="2016973"/>
            <a:ext cx="2753113" cy="1053399"/>
            <a:chOff x="6559723" y="2583742"/>
            <a:chExt cx="2352686" cy="942555"/>
          </a:xfrm>
        </p:grpSpPr>
        <p:sp>
          <p:nvSpPr>
            <p:cNvPr id="89" name="Google Shape;89;g253a97c4b78_0_0"/>
            <p:cNvSpPr/>
            <p:nvPr/>
          </p:nvSpPr>
          <p:spPr>
            <a:xfrm>
              <a:off x="6559723" y="2583742"/>
              <a:ext cx="1329000" cy="246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90" name="Google Shape;90;g253a97c4b78_0_0"/>
            <p:cNvSpPr/>
            <p:nvPr/>
          </p:nvSpPr>
          <p:spPr>
            <a:xfrm>
              <a:off x="7759509" y="3393097"/>
              <a:ext cx="1152900" cy="133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黒い背景に白い文字がある&#10;&#10;低い精度で自動的に生成された説明" id="91" name="Google Shape;91;g253a97c4b78_0_0"/>
            <p:cNvPicPr preferRelativeResize="0"/>
            <p:nvPr/>
          </p:nvPicPr>
          <p:blipFill rotWithShape="1">
            <a:blip r:embed="rId5">
              <a:alphaModFix/>
            </a:blip>
            <a:srcRect b="0" l="0" r="0" t="0"/>
            <a:stretch/>
          </p:blipFill>
          <p:spPr>
            <a:xfrm>
              <a:off x="6617133" y="2649281"/>
              <a:ext cx="748958" cy="144597"/>
            </a:xfrm>
            <a:prstGeom prst="rect">
              <a:avLst/>
            </a:prstGeom>
            <a:noFill/>
            <a:ln>
              <a:noFill/>
            </a:ln>
          </p:spPr>
        </p:pic>
        <p:pic>
          <p:nvPicPr>
            <p:cNvPr id="92" name="Google Shape;92;g253a97c4b78_0_0"/>
            <p:cNvPicPr preferRelativeResize="0"/>
            <p:nvPr/>
          </p:nvPicPr>
          <p:blipFill rotWithShape="1">
            <a:blip r:embed="rId6">
              <a:alphaModFix/>
            </a:blip>
            <a:srcRect b="0" l="0" r="0" t="0"/>
            <a:stretch/>
          </p:blipFill>
          <p:spPr>
            <a:xfrm>
              <a:off x="7753379" y="3330409"/>
              <a:ext cx="778634" cy="187905"/>
            </a:xfrm>
            <a:prstGeom prst="rect">
              <a:avLst/>
            </a:prstGeom>
            <a:noFill/>
            <a:ln>
              <a:noFill/>
            </a:ln>
          </p:spPr>
        </p:pic>
      </p:grpSp>
      <p:pic>
        <p:nvPicPr>
          <p:cNvPr id="93" name="Google Shape;93;g253a97c4b78_0_0"/>
          <p:cNvPicPr preferRelativeResize="0"/>
          <p:nvPr/>
        </p:nvPicPr>
        <p:blipFill rotWithShape="1">
          <a:blip r:embed="rId7">
            <a:alphaModFix/>
          </a:blip>
          <a:srcRect b="0" l="0" r="0" t="0"/>
          <a:stretch/>
        </p:blipFill>
        <p:spPr>
          <a:xfrm>
            <a:off x="6296689" y="2589276"/>
            <a:ext cx="876422" cy="104790"/>
          </a:xfrm>
          <a:prstGeom prst="rect">
            <a:avLst/>
          </a:prstGeom>
          <a:noFill/>
          <a:ln>
            <a:noFill/>
          </a:ln>
        </p:spPr>
      </p:pic>
      <p:sp>
        <p:nvSpPr>
          <p:cNvPr id="94" name="Google Shape;94;g253a97c4b78_0_0"/>
          <p:cNvSpPr/>
          <p:nvPr/>
        </p:nvSpPr>
        <p:spPr>
          <a:xfrm>
            <a:off x="-765909" y="1837769"/>
            <a:ext cx="7500900" cy="885900"/>
          </a:xfrm>
          <a:prstGeom prst="rect">
            <a:avLst/>
          </a:prstGeom>
          <a:noFill/>
          <a:ln>
            <a:noFill/>
          </a:ln>
        </p:spPr>
        <p:txBody>
          <a:bodyPr anchorCtr="0" anchor="ctr" bIns="36000" lIns="36000" spcFirstLastPara="1" rIns="36000" wrap="square" tIns="36000">
            <a:noAutofit/>
          </a:bodyPr>
          <a:lstStyle/>
          <a:p>
            <a:pPr indent="0" lvl="0" marL="0" marR="0" rtl="0" algn="ctr">
              <a:lnSpc>
                <a:spcPct val="150000"/>
              </a:lnSpc>
              <a:spcBef>
                <a:spcPts val="0"/>
              </a:spcBef>
              <a:spcAft>
                <a:spcPts val="0"/>
              </a:spcAft>
              <a:buClr>
                <a:srgbClr val="000000"/>
              </a:buClr>
              <a:buSzPts val="2400"/>
              <a:buFont typeface="Arial"/>
              <a:buNone/>
            </a:pPr>
            <a:r>
              <a:rPr b="1" i="0" lang="ja-JP" sz="2400" u="none" cap="none" strike="noStrike">
                <a:solidFill>
                  <a:schemeClr val="lt1"/>
                </a:solidFill>
                <a:latin typeface="Arial"/>
                <a:ea typeface="Arial"/>
                <a:cs typeface="Arial"/>
                <a:sym typeface="Arial"/>
              </a:rPr>
              <a:t>ストレスチェックガイド</a:t>
            </a:r>
            <a:endParaRPr b="1" i="0" sz="2400" u="none" cap="none" strike="noStrike">
              <a:solidFill>
                <a:schemeClr val="lt1"/>
              </a:solidFill>
              <a:latin typeface="Arial"/>
              <a:ea typeface="Arial"/>
              <a:cs typeface="Arial"/>
              <a:sym typeface="Arial"/>
            </a:endParaRPr>
          </a:p>
        </p:txBody>
      </p:sp>
      <p:sp>
        <p:nvSpPr>
          <p:cNvPr id="95" name="Google Shape;95;g253a97c4b78_0_0"/>
          <p:cNvSpPr txBox="1"/>
          <p:nvPr/>
        </p:nvSpPr>
        <p:spPr>
          <a:xfrm>
            <a:off x="627084" y="2585599"/>
            <a:ext cx="4714800" cy="537000"/>
          </a:xfrm>
          <a:prstGeom prst="rect">
            <a:avLst/>
          </a:prstGeom>
          <a:noFill/>
          <a:ln>
            <a:noFill/>
          </a:ln>
        </p:spPr>
        <p:txBody>
          <a:bodyPr anchorCtr="0" anchor="ctr" bIns="36000" lIns="36000" spcFirstLastPara="1" rIns="36000" wrap="square" tIns="36000">
            <a:noAutofit/>
          </a:bodyPr>
          <a:lstStyle/>
          <a:p>
            <a:pPr indent="0" lvl="0" marL="0" marR="0" rtl="0" algn="ctr">
              <a:lnSpc>
                <a:spcPct val="100000"/>
              </a:lnSpc>
              <a:spcBef>
                <a:spcPts val="0"/>
              </a:spcBef>
              <a:spcAft>
                <a:spcPts val="0"/>
              </a:spcAft>
              <a:buClr>
                <a:schemeClr val="lt1"/>
              </a:buClr>
              <a:buSzPts val="1600"/>
              <a:buFont typeface="Noto Sans"/>
              <a:buNone/>
            </a:pPr>
            <a:r>
              <a:rPr b="0" i="0" lang="ja-JP" sz="1600" u="none" cap="none" strike="noStrike">
                <a:solidFill>
                  <a:schemeClr val="lt1"/>
                </a:solidFill>
                <a:latin typeface="Arial"/>
                <a:ea typeface="Arial"/>
                <a:cs typeface="Arial"/>
                <a:sym typeface="Arial"/>
              </a:rPr>
              <a:t>～受検前までにやること～</a:t>
            </a:r>
            <a:endParaRPr b="0" i="0" sz="1600" u="none" cap="none" strike="noStrike">
              <a:solidFill>
                <a:schemeClr val="lt1"/>
              </a:solidFill>
              <a:latin typeface="Arial"/>
              <a:ea typeface="Arial"/>
              <a:cs typeface="Arial"/>
              <a:sym typeface="Arial"/>
            </a:endParaRPr>
          </a:p>
          <a:p>
            <a:pPr indent="0" lvl="0" marL="0" marR="0" rtl="0" algn="ctr">
              <a:lnSpc>
                <a:spcPct val="100000"/>
              </a:lnSpc>
              <a:spcBef>
                <a:spcPts val="0"/>
              </a:spcBef>
              <a:spcAft>
                <a:spcPts val="0"/>
              </a:spcAft>
              <a:buClr>
                <a:schemeClr val="lt1"/>
              </a:buClr>
              <a:buSzPts val="1600"/>
              <a:buFont typeface="Noto Sans"/>
              <a:buNone/>
            </a:pPr>
            <a:r>
              <a:rPr b="0" i="0" lang="ja-JP" sz="1600" u="none" cap="none" strike="noStrike">
                <a:solidFill>
                  <a:schemeClr val="lt1"/>
                </a:solidFill>
                <a:latin typeface="Arial"/>
                <a:ea typeface="Arial"/>
                <a:cs typeface="Arial"/>
                <a:sym typeface="Arial"/>
              </a:rPr>
              <a:t>管理者様向け</a:t>
            </a:r>
            <a:endParaRPr b="0" i="0" sz="1600" u="none" cap="none" strike="noStrike">
              <a:solidFill>
                <a:schemeClr val="l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g24eb291058f_0_24"/>
          <p:cNvSpPr txBox="1"/>
          <p:nvPr>
            <p:ph type="title"/>
          </p:nvPr>
        </p:nvSpPr>
        <p:spPr>
          <a:xfrm>
            <a:off x="612000" y="422400"/>
            <a:ext cx="7920000" cy="270000"/>
          </a:xfrm>
          <a:prstGeom prst="rect">
            <a:avLst/>
          </a:prstGeom>
          <a:noFill/>
          <a:ln>
            <a:noFill/>
          </a:ln>
        </p:spPr>
        <p:txBody>
          <a:bodyPr anchorCtr="0" anchor="ctr" bIns="36000" lIns="36000" spcFirstLastPara="1" rIns="36000" wrap="square" tIns="36000">
            <a:normAutofit fontScale="90000"/>
          </a:bodyPr>
          <a:lstStyle/>
          <a:p>
            <a:pPr indent="0" lvl="0" marL="0" rtl="0" algn="ctr">
              <a:lnSpc>
                <a:spcPct val="90000"/>
              </a:lnSpc>
              <a:spcBef>
                <a:spcPts val="0"/>
              </a:spcBef>
              <a:spcAft>
                <a:spcPts val="0"/>
              </a:spcAft>
              <a:buClr>
                <a:schemeClr val="dk1"/>
              </a:buClr>
              <a:buSzPct val="100000"/>
              <a:buNone/>
            </a:pPr>
            <a:r>
              <a:rPr lang="ja-JP"/>
              <a:t>ストレスチェック実施設定の流れ</a:t>
            </a:r>
            <a:endParaRPr/>
          </a:p>
          <a:p>
            <a:pPr indent="0" lvl="0" marL="0" rtl="0" algn="ctr">
              <a:lnSpc>
                <a:spcPct val="115000"/>
              </a:lnSpc>
              <a:spcBef>
                <a:spcPts val="0"/>
              </a:spcBef>
              <a:spcAft>
                <a:spcPts val="0"/>
              </a:spcAft>
              <a:buClr>
                <a:schemeClr val="dk1"/>
              </a:buClr>
              <a:buSzPct val="100000"/>
              <a:buNone/>
            </a:pPr>
            <a:r>
              <a:rPr lang="ja-JP"/>
              <a:t>（受検開始前までに行うこと）</a:t>
            </a:r>
            <a:endParaRPr/>
          </a:p>
        </p:txBody>
      </p:sp>
      <p:sp>
        <p:nvSpPr>
          <p:cNvPr id="101" name="Google Shape;101;g24eb291058f_0_24"/>
          <p:cNvSpPr txBox="1"/>
          <p:nvPr>
            <p:ph idx="12" type="sldNum"/>
          </p:nvPr>
        </p:nvSpPr>
        <p:spPr>
          <a:xfrm>
            <a:off x="8640000" y="4775334"/>
            <a:ext cx="360000" cy="270000"/>
          </a:xfrm>
          <a:prstGeom prst="rect">
            <a:avLst/>
          </a:prstGeom>
          <a:noFill/>
          <a:ln>
            <a:noFill/>
          </a:ln>
        </p:spPr>
        <p:txBody>
          <a:bodyPr anchorCtr="0" anchor="ctr" bIns="36000" lIns="36000" spcFirstLastPara="1" rIns="36000" wrap="square" tIns="36000">
            <a:norm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ja-JP"/>
              <a:t>‹#›</a:t>
            </a:fld>
            <a:endParaRPr/>
          </a:p>
        </p:txBody>
      </p:sp>
      <p:grpSp>
        <p:nvGrpSpPr>
          <p:cNvPr id="102" name="Google Shape;102;g24eb291058f_0_24"/>
          <p:cNvGrpSpPr/>
          <p:nvPr/>
        </p:nvGrpSpPr>
        <p:grpSpPr>
          <a:xfrm>
            <a:off x="639650" y="1549875"/>
            <a:ext cx="7779270" cy="1765025"/>
            <a:chOff x="411050" y="1549875"/>
            <a:chExt cx="7779270" cy="1765025"/>
          </a:xfrm>
        </p:grpSpPr>
        <p:sp>
          <p:nvSpPr>
            <p:cNvPr id="103" name="Google Shape;103;g24eb291058f_0_24"/>
            <p:cNvSpPr/>
            <p:nvPr/>
          </p:nvSpPr>
          <p:spPr>
            <a:xfrm rot="5400000">
              <a:off x="2095251" y="2480688"/>
              <a:ext cx="291300" cy="195600"/>
            </a:xfrm>
            <a:prstGeom prst="triangle">
              <a:avLst>
                <a:gd fmla="val 50000" name="adj"/>
              </a:avLst>
            </a:prstGeom>
            <a:solidFill>
              <a:srgbClr val="EDF8FA"/>
            </a:solidFill>
            <a:ln cap="flat" cmpd="sng" w="25400">
              <a:solidFill>
                <a:srgbClr val="EDF8F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04" name="Google Shape;104;g24eb291058f_0_24"/>
            <p:cNvSpPr/>
            <p:nvPr/>
          </p:nvSpPr>
          <p:spPr>
            <a:xfrm rot="5400000">
              <a:off x="4184575" y="2480688"/>
              <a:ext cx="291300" cy="195600"/>
            </a:xfrm>
            <a:prstGeom prst="triangle">
              <a:avLst>
                <a:gd fmla="val 50000" name="adj"/>
              </a:avLst>
            </a:prstGeom>
            <a:solidFill>
              <a:srgbClr val="EDF8FA"/>
            </a:solidFill>
            <a:ln cap="flat" cmpd="sng" w="25400">
              <a:solidFill>
                <a:srgbClr val="EDF8F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sp>
          <p:nvSpPr>
            <p:cNvPr id="105" name="Google Shape;105;g24eb291058f_0_24"/>
            <p:cNvSpPr/>
            <p:nvPr/>
          </p:nvSpPr>
          <p:spPr>
            <a:xfrm rot="5400000">
              <a:off x="6318175" y="2480688"/>
              <a:ext cx="291300" cy="195600"/>
            </a:xfrm>
            <a:prstGeom prst="triangle">
              <a:avLst>
                <a:gd fmla="val 50000" name="adj"/>
              </a:avLst>
            </a:prstGeom>
            <a:solidFill>
              <a:srgbClr val="EDF8FA"/>
            </a:solidFill>
            <a:ln cap="flat" cmpd="sng" w="25400">
              <a:solidFill>
                <a:srgbClr val="EDF8FA"/>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grpSp>
          <p:nvGrpSpPr>
            <p:cNvPr id="106" name="Google Shape;106;g24eb291058f_0_24"/>
            <p:cNvGrpSpPr/>
            <p:nvPr/>
          </p:nvGrpSpPr>
          <p:grpSpPr>
            <a:xfrm>
              <a:off x="411050" y="1549875"/>
              <a:ext cx="1431525" cy="1717803"/>
              <a:chOff x="411050" y="1549875"/>
              <a:chExt cx="1431525" cy="1717803"/>
            </a:xfrm>
          </p:grpSpPr>
          <p:sp>
            <p:nvSpPr>
              <p:cNvPr id="107" name="Google Shape;107;g24eb291058f_0_24"/>
              <p:cNvSpPr/>
              <p:nvPr/>
            </p:nvSpPr>
            <p:spPr>
              <a:xfrm>
                <a:off x="486575" y="1911678"/>
                <a:ext cx="1356000" cy="1356000"/>
              </a:xfrm>
              <a:prstGeom prst="ellipse">
                <a:avLst/>
              </a:prstGeom>
              <a:solidFill>
                <a:schemeClr val="lt1"/>
              </a:solidFill>
              <a:ln cap="flat" cmpd="sng" w="57150">
                <a:solidFill>
                  <a:srgbClr val="EBF8F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ja-JP" sz="1600" u="sng" cap="none" strike="noStrike">
                    <a:solidFill>
                      <a:schemeClr val="hlink"/>
                    </a:solidFill>
                    <a:latin typeface="Arial"/>
                    <a:ea typeface="Arial"/>
                    <a:cs typeface="Arial"/>
                    <a:sym typeface="Arial"/>
                    <a:hlinkClick action="ppaction://hlinksldjump" r:id="rId3"/>
                    <a:extLst>
                      <a:ext uri="http://customooxmlschemas.google.com/">
                        <go:slidesCustomData xmlns:go="http://customooxmlschemas.google.com/" textRoundtripDataId="0"/>
                      </a:ext>
                    </a:extLst>
                  </a:rPr>
                  <a:t>開始日</a:t>
                </a:r>
                <a:endParaRPr b="1" i="0" sz="1600" u="none" cap="none" strike="noStrike">
                  <a:solidFill>
                    <a:schemeClr val="dk1"/>
                  </a:solidFill>
                  <a:latin typeface="Arial"/>
                  <a:ea typeface="Arial"/>
                  <a:cs typeface="Arial"/>
                  <a:sym typeface="Arial"/>
                  <a:extLst>
                    <a:ext uri="http://customooxmlschemas.google.com/">
                      <go:slidesCustomData xmlns:go="http://customooxmlschemas.google.com/" textRoundtripDataId="1"/>
                    </a:ext>
                  </a:extLst>
                </a:endParaRPr>
              </a:p>
              <a:p>
                <a:pPr indent="0" lvl="0" marL="0" marR="0" rtl="0" algn="ctr">
                  <a:lnSpc>
                    <a:spcPct val="100000"/>
                  </a:lnSpc>
                  <a:spcBef>
                    <a:spcPts val="0"/>
                  </a:spcBef>
                  <a:spcAft>
                    <a:spcPts val="0"/>
                  </a:spcAft>
                  <a:buClr>
                    <a:srgbClr val="000000"/>
                  </a:buClr>
                  <a:buSzPts val="1600"/>
                  <a:buFont typeface="Arial"/>
                  <a:buNone/>
                </a:pPr>
                <a:r>
                  <a:rPr b="1" i="0" lang="ja-JP" sz="1600" u="sng" cap="none" strike="noStrike">
                    <a:solidFill>
                      <a:schemeClr val="hlink"/>
                    </a:solidFill>
                    <a:latin typeface="Arial"/>
                    <a:ea typeface="Arial"/>
                    <a:cs typeface="Arial"/>
                    <a:sym typeface="Arial"/>
                    <a:hlinkClick action="ppaction://hlinksldjump" r:id="rId4"/>
                    <a:extLst>
                      <a:ext uri="http://customooxmlschemas.google.com/">
                        <go:slidesCustomData xmlns:go="http://customooxmlschemas.google.com/" textRoundtripDataId="2"/>
                      </a:ext>
                    </a:extLst>
                  </a:rPr>
                  <a:t>設定</a:t>
                </a:r>
                <a:endParaRPr b="0" i="0" sz="1400" u="none" cap="none" strike="noStrike">
                  <a:solidFill>
                    <a:srgbClr val="000000"/>
                  </a:solidFill>
                  <a:latin typeface="Arial"/>
                  <a:ea typeface="Arial"/>
                  <a:cs typeface="Arial"/>
                  <a:sym typeface="Arial"/>
                </a:endParaRPr>
              </a:p>
            </p:txBody>
          </p:sp>
          <p:sp>
            <p:nvSpPr>
              <p:cNvPr id="108" name="Google Shape;108;g24eb291058f_0_24"/>
              <p:cNvSpPr txBox="1"/>
              <p:nvPr/>
            </p:nvSpPr>
            <p:spPr>
              <a:xfrm>
                <a:off x="411050" y="1549875"/>
                <a:ext cx="427800" cy="477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900"/>
                  <a:buFont typeface="Arial"/>
                  <a:buNone/>
                </a:pPr>
                <a:r>
                  <a:rPr b="1" i="0" lang="ja-JP" sz="1900" u="none" cap="none" strike="noStrike">
                    <a:solidFill>
                      <a:srgbClr val="000000"/>
                    </a:solidFill>
                    <a:latin typeface="Arial"/>
                    <a:ea typeface="Arial"/>
                    <a:cs typeface="Arial"/>
                    <a:sym typeface="Arial"/>
                  </a:rPr>
                  <a:t>①</a:t>
                </a:r>
                <a:endParaRPr b="1" i="0" sz="1900" u="none" cap="none" strike="noStrike">
                  <a:solidFill>
                    <a:srgbClr val="000000"/>
                  </a:solidFill>
                  <a:latin typeface="Arial"/>
                  <a:ea typeface="Arial"/>
                  <a:cs typeface="Arial"/>
                  <a:sym typeface="Arial"/>
                </a:endParaRPr>
              </a:p>
            </p:txBody>
          </p:sp>
        </p:grpSp>
        <p:grpSp>
          <p:nvGrpSpPr>
            <p:cNvPr id="109" name="Google Shape;109;g24eb291058f_0_24"/>
            <p:cNvGrpSpPr/>
            <p:nvPr/>
          </p:nvGrpSpPr>
          <p:grpSpPr>
            <a:xfrm>
              <a:off x="2468450" y="1549875"/>
              <a:ext cx="1461250" cy="1717803"/>
              <a:chOff x="2468450" y="1549875"/>
              <a:chExt cx="1461250" cy="1717803"/>
            </a:xfrm>
          </p:grpSpPr>
          <p:sp>
            <p:nvSpPr>
              <p:cNvPr id="110" name="Google Shape;110;g24eb291058f_0_24"/>
              <p:cNvSpPr/>
              <p:nvPr/>
            </p:nvSpPr>
            <p:spPr>
              <a:xfrm>
                <a:off x="2573700" y="1911678"/>
                <a:ext cx="1356000" cy="1356000"/>
              </a:xfrm>
              <a:prstGeom prst="ellipse">
                <a:avLst/>
              </a:prstGeom>
              <a:solidFill>
                <a:schemeClr val="lt1"/>
              </a:solidFill>
              <a:ln cap="flat" cmpd="sng" w="57150">
                <a:solidFill>
                  <a:srgbClr val="EBF8F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ja-JP" sz="1600" u="sng" cap="none" strike="noStrike">
                    <a:solidFill>
                      <a:schemeClr val="hlink"/>
                    </a:solidFill>
                    <a:latin typeface="Arial"/>
                    <a:ea typeface="Arial"/>
                    <a:cs typeface="Arial"/>
                    <a:sym typeface="Arial"/>
                    <a:hlinkClick action="ppaction://hlinksldjump" r:id="rId5"/>
                  </a:rPr>
                  <a:t>案内文</a:t>
                </a:r>
                <a:endParaRPr b="1" i="0" sz="16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ja-JP" sz="1600" u="sng" cap="none" strike="noStrike">
                    <a:solidFill>
                      <a:schemeClr val="hlink"/>
                    </a:solidFill>
                    <a:latin typeface="Arial"/>
                    <a:ea typeface="Arial"/>
                    <a:cs typeface="Arial"/>
                    <a:sym typeface="Arial"/>
                    <a:hlinkClick action="ppaction://hlinksldjump" r:id="rId6"/>
                  </a:rPr>
                  <a:t>作成</a:t>
                </a:r>
                <a:endParaRPr b="0" i="0" sz="1400" u="none" cap="none" strike="noStrike">
                  <a:solidFill>
                    <a:srgbClr val="000000"/>
                  </a:solidFill>
                  <a:latin typeface="Arial"/>
                  <a:ea typeface="Arial"/>
                  <a:cs typeface="Arial"/>
                  <a:sym typeface="Arial"/>
                </a:endParaRPr>
              </a:p>
            </p:txBody>
          </p:sp>
          <p:sp>
            <p:nvSpPr>
              <p:cNvPr id="111" name="Google Shape;111;g24eb291058f_0_24"/>
              <p:cNvSpPr txBox="1"/>
              <p:nvPr/>
            </p:nvSpPr>
            <p:spPr>
              <a:xfrm>
                <a:off x="2468450" y="1549875"/>
                <a:ext cx="427800" cy="477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900"/>
                  <a:buFont typeface="Arial"/>
                  <a:buNone/>
                </a:pPr>
                <a:r>
                  <a:rPr b="1" i="0" lang="ja-JP" sz="1900" u="none" cap="none" strike="noStrike">
                    <a:solidFill>
                      <a:srgbClr val="000000"/>
                    </a:solidFill>
                    <a:latin typeface="Arial"/>
                    <a:ea typeface="Arial"/>
                    <a:cs typeface="Arial"/>
                    <a:sym typeface="Arial"/>
                  </a:rPr>
                  <a:t>②</a:t>
                </a:r>
                <a:endParaRPr b="1" i="0" sz="1900" u="none" cap="none" strike="noStrike">
                  <a:solidFill>
                    <a:srgbClr val="000000"/>
                  </a:solidFill>
                  <a:latin typeface="Arial"/>
                  <a:ea typeface="Arial"/>
                  <a:cs typeface="Arial"/>
                  <a:sym typeface="Arial"/>
                </a:endParaRPr>
              </a:p>
            </p:txBody>
          </p:sp>
        </p:grpSp>
        <p:grpSp>
          <p:nvGrpSpPr>
            <p:cNvPr id="112" name="Google Shape;112;g24eb291058f_0_24"/>
            <p:cNvGrpSpPr/>
            <p:nvPr/>
          </p:nvGrpSpPr>
          <p:grpSpPr>
            <a:xfrm>
              <a:off x="4602050" y="1549875"/>
              <a:ext cx="1490975" cy="1717803"/>
              <a:chOff x="4602050" y="1549875"/>
              <a:chExt cx="1490975" cy="1717803"/>
            </a:xfrm>
          </p:grpSpPr>
          <p:sp>
            <p:nvSpPr>
              <p:cNvPr id="113" name="Google Shape;113;g24eb291058f_0_24"/>
              <p:cNvSpPr/>
              <p:nvPr/>
            </p:nvSpPr>
            <p:spPr>
              <a:xfrm>
                <a:off x="4737025" y="1911678"/>
                <a:ext cx="1356000" cy="1356000"/>
              </a:xfrm>
              <a:prstGeom prst="ellipse">
                <a:avLst/>
              </a:prstGeom>
              <a:solidFill>
                <a:schemeClr val="lt1"/>
              </a:solidFill>
              <a:ln cap="flat" cmpd="sng" w="57150">
                <a:solidFill>
                  <a:srgbClr val="EBF8F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ja-JP" sz="1600" u="sng" cap="none" strike="noStrike">
                    <a:solidFill>
                      <a:schemeClr val="hlink"/>
                    </a:solidFill>
                    <a:latin typeface="Arial"/>
                    <a:ea typeface="Arial"/>
                    <a:cs typeface="Arial"/>
                    <a:sym typeface="Arial"/>
                    <a:hlinkClick action="ppaction://hlinksldjump" r:id="rId7"/>
                  </a:rPr>
                  <a:t>実施</a:t>
                </a:r>
                <a:endParaRPr b="1" i="0" sz="16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ja-JP" sz="1600" u="sng" cap="none" strike="noStrike">
                    <a:solidFill>
                      <a:schemeClr val="hlink"/>
                    </a:solidFill>
                    <a:latin typeface="Arial"/>
                    <a:ea typeface="Arial"/>
                    <a:cs typeface="Arial"/>
                    <a:sym typeface="Arial"/>
                    <a:hlinkClick action="ppaction://hlinksldjump" r:id="rId8"/>
                  </a:rPr>
                  <a:t>期間</a:t>
                </a:r>
                <a:endParaRPr b="1" i="0" sz="16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ja-JP" sz="1600" u="sng" cap="none" strike="noStrike">
                    <a:solidFill>
                      <a:schemeClr val="hlink"/>
                    </a:solidFill>
                    <a:latin typeface="Arial"/>
                    <a:ea typeface="Arial"/>
                    <a:cs typeface="Arial"/>
                    <a:sym typeface="Arial"/>
                    <a:hlinkClick action="ppaction://hlinksldjump" r:id="rId9"/>
                  </a:rPr>
                  <a:t>設定</a:t>
                </a:r>
                <a:endParaRPr b="0" i="0" sz="1400" u="none" cap="none" strike="noStrike">
                  <a:solidFill>
                    <a:srgbClr val="000000"/>
                  </a:solidFill>
                  <a:latin typeface="Arial"/>
                  <a:ea typeface="Arial"/>
                  <a:cs typeface="Arial"/>
                  <a:sym typeface="Arial"/>
                </a:endParaRPr>
              </a:p>
            </p:txBody>
          </p:sp>
          <p:sp>
            <p:nvSpPr>
              <p:cNvPr id="114" name="Google Shape;114;g24eb291058f_0_24"/>
              <p:cNvSpPr txBox="1"/>
              <p:nvPr/>
            </p:nvSpPr>
            <p:spPr>
              <a:xfrm>
                <a:off x="4602050" y="1549875"/>
                <a:ext cx="427800" cy="477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900"/>
                  <a:buFont typeface="Arial"/>
                  <a:buNone/>
                </a:pPr>
                <a:r>
                  <a:rPr b="1" i="0" lang="ja-JP" sz="1900" u="none" cap="none" strike="noStrike">
                    <a:solidFill>
                      <a:srgbClr val="000000"/>
                    </a:solidFill>
                    <a:latin typeface="Arial"/>
                    <a:ea typeface="Arial"/>
                    <a:cs typeface="Arial"/>
                    <a:sym typeface="Arial"/>
                  </a:rPr>
                  <a:t>③</a:t>
                </a:r>
                <a:endParaRPr b="1" i="0" sz="1900" u="none" cap="none" strike="noStrike">
                  <a:solidFill>
                    <a:srgbClr val="000000"/>
                  </a:solidFill>
                  <a:latin typeface="Arial"/>
                  <a:ea typeface="Arial"/>
                  <a:cs typeface="Arial"/>
                  <a:sym typeface="Arial"/>
                </a:endParaRPr>
              </a:p>
            </p:txBody>
          </p:sp>
        </p:grpSp>
        <p:sp>
          <p:nvSpPr>
            <p:cNvPr id="115" name="Google Shape;115;g24eb291058f_0_24"/>
            <p:cNvSpPr/>
            <p:nvPr/>
          </p:nvSpPr>
          <p:spPr>
            <a:xfrm>
              <a:off x="6834320" y="1958900"/>
              <a:ext cx="1356000" cy="1356000"/>
            </a:xfrm>
            <a:prstGeom prst="ellipse">
              <a:avLst/>
            </a:prstGeom>
            <a:solidFill>
              <a:schemeClr val="lt1"/>
            </a:solidFill>
            <a:ln cap="flat" cmpd="sng" w="57150">
              <a:solidFill>
                <a:srgbClr val="EBF8F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0"/>
                <a:buFont typeface="Arial"/>
                <a:buNone/>
              </a:pPr>
              <a:r>
                <a:rPr b="1" i="0" lang="ja-JP" sz="1600" u="sng" cap="none" strike="noStrike">
                  <a:solidFill>
                    <a:schemeClr val="hlink"/>
                  </a:solidFill>
                  <a:latin typeface="Arial"/>
                  <a:ea typeface="Arial"/>
                  <a:cs typeface="Arial"/>
                  <a:sym typeface="Arial"/>
                  <a:hlinkClick action="ppaction://hlinksldjump" r:id="rId10"/>
                </a:rPr>
                <a:t>案内文</a:t>
              </a:r>
              <a:endParaRPr b="1" i="0" sz="16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600"/>
                <a:buFont typeface="Arial"/>
                <a:buNone/>
              </a:pPr>
              <a:r>
                <a:rPr b="1" i="0" lang="ja-JP" sz="1600" u="sng" cap="none" strike="noStrike">
                  <a:solidFill>
                    <a:schemeClr val="hlink"/>
                  </a:solidFill>
                  <a:latin typeface="Arial"/>
                  <a:ea typeface="Arial"/>
                  <a:cs typeface="Arial"/>
                  <a:sym typeface="Arial"/>
                  <a:hlinkClick action="ppaction://hlinksldjump" r:id="rId11"/>
                </a:rPr>
                <a:t>配信</a:t>
              </a:r>
              <a:endParaRPr/>
            </a:p>
            <a:p>
              <a:pPr indent="0" lvl="0" marL="0" marR="0" rtl="0" algn="ctr">
                <a:lnSpc>
                  <a:spcPct val="100000"/>
                </a:lnSpc>
                <a:spcBef>
                  <a:spcPts val="0"/>
                </a:spcBef>
                <a:spcAft>
                  <a:spcPts val="0"/>
                </a:spcAft>
                <a:buClr>
                  <a:srgbClr val="000000"/>
                </a:buClr>
                <a:buSzPts val="1600"/>
                <a:buFont typeface="Arial"/>
                <a:buNone/>
              </a:pPr>
              <a:r>
                <a:rPr b="1" i="0" lang="ja-JP" sz="1600" u="sng" cap="none" strike="noStrike">
                  <a:solidFill>
                    <a:schemeClr val="hlink"/>
                  </a:solidFill>
                  <a:latin typeface="Arial"/>
                  <a:ea typeface="Arial"/>
                  <a:cs typeface="Arial"/>
                  <a:sym typeface="Arial"/>
                  <a:hlinkClick action="ppaction://hlinksldjump" r:id="rId12"/>
                </a:rPr>
                <a:t>予約</a:t>
              </a:r>
              <a:endParaRPr b="0" i="0" sz="1600" u="sng" cap="none" strike="noStrike">
                <a:solidFill>
                  <a:srgbClr val="000000"/>
                </a:solidFill>
                <a:latin typeface="Arial"/>
                <a:ea typeface="Arial"/>
                <a:cs typeface="Arial"/>
                <a:sym typeface="Arial"/>
              </a:endParaRPr>
            </a:p>
          </p:txBody>
        </p:sp>
        <p:sp>
          <p:nvSpPr>
            <p:cNvPr id="116" name="Google Shape;116;g24eb291058f_0_24"/>
            <p:cNvSpPr txBox="1"/>
            <p:nvPr/>
          </p:nvSpPr>
          <p:spPr>
            <a:xfrm>
              <a:off x="6735650" y="1549875"/>
              <a:ext cx="427800" cy="477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900"/>
                <a:buFont typeface="Arial"/>
                <a:buNone/>
              </a:pPr>
              <a:r>
                <a:rPr b="1" i="0" lang="ja-JP" sz="1900" u="none" cap="none" strike="noStrike">
                  <a:solidFill>
                    <a:srgbClr val="000000"/>
                  </a:solidFill>
                  <a:latin typeface="Arial"/>
                  <a:ea typeface="Arial"/>
                  <a:cs typeface="Arial"/>
                  <a:sym typeface="Arial"/>
                </a:rPr>
                <a:t>④</a:t>
              </a:r>
              <a:endParaRPr b="1" i="0" sz="1900" u="none" cap="none" strike="noStrike">
                <a:solidFill>
                  <a:srgbClr val="000000"/>
                </a:solidFill>
                <a:latin typeface="Arial"/>
                <a:ea typeface="Arial"/>
                <a:cs typeface="Arial"/>
                <a:sym typeface="Arial"/>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sp>
        <p:nvSpPr>
          <p:cNvPr id="122" name="Google Shape;122;g24eb291058f_0_0"/>
          <p:cNvSpPr txBox="1"/>
          <p:nvPr>
            <p:ph idx="12" type="sldNum"/>
          </p:nvPr>
        </p:nvSpPr>
        <p:spPr>
          <a:xfrm>
            <a:off x="8640000" y="4775334"/>
            <a:ext cx="360000" cy="270000"/>
          </a:xfrm>
          <a:prstGeom prst="rect">
            <a:avLst/>
          </a:prstGeom>
          <a:noFill/>
          <a:ln>
            <a:noFill/>
          </a:ln>
        </p:spPr>
        <p:txBody>
          <a:bodyPr anchorCtr="0" anchor="ctr" bIns="36000" lIns="36000" spcFirstLastPara="1" rIns="36000" wrap="square" tIns="36000">
            <a:norm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ja-JP"/>
              <a:t>‹#›</a:t>
            </a:fld>
            <a:endParaRPr/>
          </a:p>
        </p:txBody>
      </p:sp>
      <p:pic>
        <p:nvPicPr>
          <p:cNvPr id="123" name="Google Shape;123;g24eb291058f_0_0"/>
          <p:cNvPicPr preferRelativeResize="0"/>
          <p:nvPr/>
        </p:nvPicPr>
        <p:blipFill rotWithShape="1">
          <a:blip r:embed="rId3">
            <a:alphaModFix/>
          </a:blip>
          <a:srcRect b="0" l="0" r="0" t="0"/>
          <a:stretch/>
        </p:blipFill>
        <p:spPr>
          <a:xfrm>
            <a:off x="1913239" y="3102075"/>
            <a:ext cx="3786923" cy="1470557"/>
          </a:xfrm>
          <a:prstGeom prst="rect">
            <a:avLst/>
          </a:prstGeom>
          <a:noFill/>
          <a:ln>
            <a:noFill/>
          </a:ln>
          <a:effectLst>
            <a:outerShdw blurRad="50800" rotWithShape="0" algn="tl" dir="2700000" dist="38100">
              <a:srgbClr val="000000">
                <a:alpha val="40000"/>
              </a:srgbClr>
            </a:outerShdw>
          </a:effectLst>
        </p:spPr>
      </p:pic>
      <p:pic>
        <p:nvPicPr>
          <p:cNvPr id="124" name="Google Shape;124;g24eb291058f_0_0"/>
          <p:cNvPicPr preferRelativeResize="0"/>
          <p:nvPr/>
        </p:nvPicPr>
        <p:blipFill rotWithShape="1">
          <a:blip r:embed="rId4">
            <a:alphaModFix/>
          </a:blip>
          <a:srcRect b="17074" l="0" r="0" t="0"/>
          <a:stretch/>
        </p:blipFill>
        <p:spPr>
          <a:xfrm>
            <a:off x="1913250" y="860276"/>
            <a:ext cx="3786901" cy="2021000"/>
          </a:xfrm>
          <a:prstGeom prst="rect">
            <a:avLst/>
          </a:prstGeom>
          <a:noFill/>
          <a:ln>
            <a:noFill/>
          </a:ln>
          <a:effectLst>
            <a:outerShdw blurRad="50800" rotWithShape="0" algn="tl" dir="2700000" dist="38100">
              <a:srgbClr val="000000">
                <a:alpha val="40000"/>
              </a:srgbClr>
            </a:outerShdw>
          </a:effectLst>
        </p:spPr>
      </p:pic>
      <p:pic>
        <p:nvPicPr>
          <p:cNvPr id="125" name="Google Shape;125;g24eb291058f_0_0"/>
          <p:cNvPicPr preferRelativeResize="0"/>
          <p:nvPr/>
        </p:nvPicPr>
        <p:blipFill rotWithShape="1">
          <a:blip r:embed="rId5">
            <a:alphaModFix/>
          </a:blip>
          <a:srcRect b="0" l="0" r="0" t="0"/>
          <a:stretch/>
        </p:blipFill>
        <p:spPr>
          <a:xfrm>
            <a:off x="217300" y="873100"/>
            <a:ext cx="1468791" cy="3699526"/>
          </a:xfrm>
          <a:prstGeom prst="rect">
            <a:avLst/>
          </a:prstGeom>
          <a:noFill/>
          <a:ln>
            <a:noFill/>
          </a:ln>
        </p:spPr>
      </p:pic>
      <p:sp>
        <p:nvSpPr>
          <p:cNvPr id="126" name="Google Shape;126;g24eb291058f_0_0"/>
          <p:cNvSpPr/>
          <p:nvPr/>
        </p:nvSpPr>
        <p:spPr>
          <a:xfrm>
            <a:off x="1476503" y="2064176"/>
            <a:ext cx="195300" cy="208500"/>
          </a:xfrm>
          <a:prstGeom prst="rect">
            <a:avLst/>
          </a:prstGeom>
          <a:noFill/>
          <a:ln cap="flat" cmpd="sng" w="47625">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1"/>
              <a:buFont typeface="Arial"/>
              <a:buNone/>
            </a:pPr>
            <a:r>
              <a:t/>
            </a:r>
            <a:endParaRPr b="0" i="0" sz="1801" u="none" cap="none" strike="noStrike">
              <a:solidFill>
                <a:srgbClr val="FFFFFF"/>
              </a:solidFill>
              <a:latin typeface="MS PGothic"/>
              <a:ea typeface="MS PGothic"/>
              <a:cs typeface="MS PGothic"/>
              <a:sym typeface="MS PGothic"/>
            </a:endParaRPr>
          </a:p>
        </p:txBody>
      </p:sp>
      <p:sp>
        <p:nvSpPr>
          <p:cNvPr id="127" name="Google Shape;127;g24eb291058f_0_0"/>
          <p:cNvSpPr/>
          <p:nvPr/>
        </p:nvSpPr>
        <p:spPr>
          <a:xfrm>
            <a:off x="217299" y="2303450"/>
            <a:ext cx="1468800" cy="208500"/>
          </a:xfrm>
          <a:prstGeom prst="rect">
            <a:avLst/>
          </a:prstGeom>
          <a:noFill/>
          <a:ln cap="flat" cmpd="sng" w="47625">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1"/>
              <a:buFont typeface="Arial"/>
              <a:buNone/>
            </a:pPr>
            <a:r>
              <a:t/>
            </a:r>
            <a:endParaRPr b="0" i="0" sz="1801" u="none" cap="none" strike="noStrike">
              <a:solidFill>
                <a:srgbClr val="FFFFFF"/>
              </a:solidFill>
              <a:latin typeface="MS PGothic"/>
              <a:ea typeface="MS PGothic"/>
              <a:cs typeface="MS PGothic"/>
              <a:sym typeface="MS PGothic"/>
            </a:endParaRPr>
          </a:p>
        </p:txBody>
      </p:sp>
      <p:cxnSp>
        <p:nvCxnSpPr>
          <p:cNvPr id="128" name="Google Shape;128;g24eb291058f_0_0"/>
          <p:cNvCxnSpPr>
            <a:stCxn id="129" idx="2"/>
          </p:cNvCxnSpPr>
          <p:nvPr/>
        </p:nvCxnSpPr>
        <p:spPr>
          <a:xfrm flipH="1">
            <a:off x="4689900" y="1306287"/>
            <a:ext cx="387900" cy="1869300"/>
          </a:xfrm>
          <a:prstGeom prst="straightConnector1">
            <a:avLst/>
          </a:prstGeom>
          <a:noFill/>
          <a:ln cap="flat" cmpd="sng" w="19050">
            <a:solidFill>
              <a:srgbClr val="FFC000"/>
            </a:solidFill>
            <a:prstDash val="solid"/>
            <a:miter lim="800000"/>
            <a:headEnd len="sm" w="sm" type="none"/>
            <a:tailEnd len="med" w="med" type="triangle"/>
          </a:ln>
        </p:spPr>
      </p:cxnSp>
      <p:sp>
        <p:nvSpPr>
          <p:cNvPr id="129" name="Google Shape;129;g24eb291058f_0_0"/>
          <p:cNvSpPr/>
          <p:nvPr/>
        </p:nvSpPr>
        <p:spPr>
          <a:xfrm>
            <a:off x="4572000" y="1105587"/>
            <a:ext cx="1011600" cy="200700"/>
          </a:xfrm>
          <a:prstGeom prst="rect">
            <a:avLst/>
          </a:prstGeom>
          <a:noFill/>
          <a:ln cap="flat" cmpd="sng" w="47625">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1"/>
              <a:buFont typeface="Arial"/>
              <a:buNone/>
            </a:pPr>
            <a:r>
              <a:t/>
            </a:r>
            <a:endParaRPr b="0" i="0" sz="1801" u="none" cap="none" strike="noStrike">
              <a:solidFill>
                <a:srgbClr val="FFFFFF"/>
              </a:solidFill>
              <a:latin typeface="MS PGothic"/>
              <a:ea typeface="MS PGothic"/>
              <a:cs typeface="MS PGothic"/>
              <a:sym typeface="MS PGothic"/>
            </a:endParaRPr>
          </a:p>
        </p:txBody>
      </p:sp>
      <p:sp>
        <p:nvSpPr>
          <p:cNvPr id="130" name="Google Shape;130;g24eb291058f_0_0"/>
          <p:cNvSpPr/>
          <p:nvPr/>
        </p:nvSpPr>
        <p:spPr>
          <a:xfrm>
            <a:off x="6006865" y="839112"/>
            <a:ext cx="3145800" cy="24621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ja-JP" sz="1200" u="none" cap="none" strike="noStrike">
                <a:solidFill>
                  <a:srgbClr val="1B224C"/>
                </a:solidFill>
                <a:latin typeface="Arial"/>
                <a:ea typeface="Arial"/>
                <a:cs typeface="Arial"/>
                <a:sym typeface="Arial"/>
              </a:rPr>
              <a:t>実施期間とは別にストレスチェックの開始日を設定します。</a:t>
            </a:r>
            <a:endParaRPr b="0" i="0" sz="1200" u="none" cap="none" strike="noStrike">
              <a:solidFill>
                <a:srgbClr val="1B224C"/>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1B224C"/>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ja-JP" sz="1200" u="none" cap="none" strike="noStrike">
                <a:solidFill>
                  <a:srgbClr val="1B224C"/>
                </a:solidFill>
                <a:latin typeface="Arial"/>
                <a:ea typeface="Arial"/>
                <a:cs typeface="Arial"/>
                <a:sym typeface="Arial"/>
              </a:rPr>
              <a:t>開始日を設定すると、開始日以前に付与された「</a:t>
            </a:r>
            <a:r>
              <a:rPr lang="ja-JP" sz="1200">
                <a:solidFill>
                  <a:srgbClr val="1B224C"/>
                </a:solidFill>
              </a:rPr>
              <a:t>受検</a:t>
            </a:r>
            <a:r>
              <a:rPr b="0" i="0" lang="ja-JP" sz="1200" u="none" cap="none" strike="noStrike">
                <a:solidFill>
                  <a:srgbClr val="1B224C"/>
                </a:solidFill>
                <a:latin typeface="Arial"/>
                <a:ea typeface="Arial"/>
                <a:cs typeface="Arial"/>
                <a:sym typeface="Arial"/>
              </a:rPr>
              <a:t>済」「高ストレス者」などのラベルがリセットされます。</a:t>
            </a:r>
            <a:endParaRPr b="0" i="0" sz="1200" u="none" cap="none" strike="noStrike">
              <a:solidFill>
                <a:srgbClr val="1B224C"/>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1B224C"/>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ja-JP" sz="1200" u="none" cap="none" strike="noStrike">
                <a:solidFill>
                  <a:srgbClr val="FF0000"/>
                </a:solidFill>
                <a:latin typeface="Arial"/>
                <a:ea typeface="Arial"/>
                <a:cs typeface="Arial"/>
                <a:sym typeface="Arial"/>
              </a:rPr>
              <a:t>※ストレスチェックを実施する</a:t>
            </a:r>
            <a:r>
              <a:rPr b="1" i="0" lang="ja-JP" sz="1200" u="none" cap="none" strike="noStrike">
                <a:solidFill>
                  <a:srgbClr val="FF0000"/>
                </a:solidFill>
                <a:latin typeface="Arial"/>
                <a:ea typeface="Arial"/>
                <a:cs typeface="Arial"/>
                <a:sym typeface="Arial"/>
              </a:rPr>
              <a:t>前に</a:t>
            </a:r>
            <a:endParaRPr b="1" i="0" sz="12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1" lang="ja-JP" sz="1200">
                <a:solidFill>
                  <a:srgbClr val="FF0000"/>
                </a:solidFill>
              </a:rPr>
              <a:t>　</a:t>
            </a:r>
            <a:r>
              <a:rPr b="1" i="0" lang="ja-JP" sz="1200" u="none" cap="none" strike="noStrike">
                <a:solidFill>
                  <a:srgbClr val="FF0000"/>
                </a:solidFill>
                <a:latin typeface="Arial"/>
                <a:ea typeface="Arial"/>
                <a:cs typeface="Arial"/>
                <a:sym typeface="Arial"/>
              </a:rPr>
              <a:t>必ず</a:t>
            </a:r>
            <a:r>
              <a:rPr b="0" i="0" lang="ja-JP" sz="1200" u="none" cap="none" strike="noStrike">
                <a:solidFill>
                  <a:srgbClr val="FF0000"/>
                </a:solidFill>
                <a:latin typeface="Arial"/>
                <a:ea typeface="Arial"/>
                <a:cs typeface="Arial"/>
                <a:sym typeface="Arial"/>
              </a:rPr>
              <a:t>設定</a:t>
            </a:r>
            <a:r>
              <a:rPr lang="ja-JP" sz="1200">
                <a:solidFill>
                  <a:srgbClr val="FF0000"/>
                </a:solidFill>
              </a:rPr>
              <a:t>して</a:t>
            </a:r>
            <a:r>
              <a:rPr b="0" i="0" lang="ja-JP" sz="1200" u="none" cap="none" strike="noStrike">
                <a:solidFill>
                  <a:srgbClr val="FF0000"/>
                </a:solidFill>
                <a:latin typeface="Arial"/>
                <a:ea typeface="Arial"/>
                <a:cs typeface="Arial"/>
                <a:sym typeface="Arial"/>
              </a:rPr>
              <a:t>下さい。</a:t>
            </a:r>
            <a:endParaRPr b="0" i="0" sz="1200" u="none" cap="none" strike="noStrike">
              <a:solidFill>
                <a:srgbClr val="FF0000"/>
              </a:solidFill>
              <a:latin typeface="Arial"/>
              <a:ea typeface="Arial"/>
              <a:cs typeface="Arial"/>
              <a:sym typeface="Arial"/>
            </a:endParaRPr>
          </a:p>
        </p:txBody>
      </p:sp>
      <p:sp>
        <p:nvSpPr>
          <p:cNvPr id="131" name="Google Shape;131;g24eb291058f_0_0"/>
          <p:cNvSpPr/>
          <p:nvPr/>
        </p:nvSpPr>
        <p:spPr>
          <a:xfrm>
            <a:off x="3778072" y="4225694"/>
            <a:ext cx="1151100" cy="250500"/>
          </a:xfrm>
          <a:prstGeom prst="rect">
            <a:avLst/>
          </a:prstGeom>
          <a:noFill/>
          <a:ln cap="flat" cmpd="sng" w="47625">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1"/>
              <a:buFont typeface="Arial"/>
              <a:buNone/>
            </a:pPr>
            <a:r>
              <a:t/>
            </a:r>
            <a:endParaRPr b="0" i="0" sz="1801" u="none" cap="none" strike="noStrike">
              <a:solidFill>
                <a:srgbClr val="FFFFFF"/>
              </a:solidFill>
              <a:latin typeface="MS PGothic"/>
              <a:ea typeface="MS PGothic"/>
              <a:cs typeface="MS PGothic"/>
              <a:sym typeface="MS PGothic"/>
            </a:endParaRPr>
          </a:p>
        </p:txBody>
      </p:sp>
      <p:sp>
        <p:nvSpPr>
          <p:cNvPr id="132" name="Google Shape;132;g24eb291058f_0_0"/>
          <p:cNvSpPr txBox="1"/>
          <p:nvPr>
            <p:ph type="title"/>
          </p:nvPr>
        </p:nvSpPr>
        <p:spPr>
          <a:xfrm>
            <a:off x="612000" y="270000"/>
            <a:ext cx="7920000" cy="270000"/>
          </a:xfrm>
          <a:prstGeom prst="rect">
            <a:avLst/>
          </a:prstGeom>
          <a:noFill/>
          <a:ln>
            <a:noFill/>
          </a:ln>
        </p:spPr>
        <p:txBody>
          <a:bodyPr anchorCtr="0" anchor="ctr" bIns="36000" lIns="36000" spcFirstLastPara="1" rIns="36000" wrap="square" tIns="36000">
            <a:normAutofit fontScale="90000"/>
          </a:bodyPr>
          <a:lstStyle/>
          <a:p>
            <a:pPr indent="0" lvl="0" marL="0" rtl="0" algn="ctr">
              <a:lnSpc>
                <a:spcPct val="90000"/>
              </a:lnSpc>
              <a:spcBef>
                <a:spcPts val="0"/>
              </a:spcBef>
              <a:spcAft>
                <a:spcPts val="0"/>
              </a:spcAft>
              <a:buSzPct val="100000"/>
              <a:buNone/>
            </a:pPr>
            <a:r>
              <a:rPr lang="ja-JP"/>
              <a:t>①開始日の設定</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g24eb291058f_0_47"/>
          <p:cNvSpPr txBox="1"/>
          <p:nvPr>
            <p:ph type="title"/>
          </p:nvPr>
        </p:nvSpPr>
        <p:spPr>
          <a:xfrm>
            <a:off x="612000" y="270000"/>
            <a:ext cx="7920000" cy="270000"/>
          </a:xfrm>
          <a:prstGeom prst="rect">
            <a:avLst/>
          </a:prstGeom>
          <a:noFill/>
          <a:ln>
            <a:noFill/>
          </a:ln>
        </p:spPr>
        <p:txBody>
          <a:bodyPr anchorCtr="0" anchor="ctr" bIns="36000" lIns="36000" spcFirstLastPara="1" rIns="36000" wrap="square" tIns="36000">
            <a:normAutofit fontScale="90000"/>
          </a:bodyPr>
          <a:lstStyle/>
          <a:p>
            <a:pPr indent="0" lvl="0" marL="0" rtl="0" algn="ctr">
              <a:lnSpc>
                <a:spcPct val="90000"/>
              </a:lnSpc>
              <a:spcBef>
                <a:spcPts val="0"/>
              </a:spcBef>
              <a:spcAft>
                <a:spcPts val="0"/>
              </a:spcAft>
              <a:buSzPct val="100000"/>
              <a:buNone/>
            </a:pPr>
            <a:r>
              <a:rPr lang="ja-JP"/>
              <a:t>②受検案内メールの作成</a:t>
            </a:r>
            <a:endParaRPr/>
          </a:p>
        </p:txBody>
      </p:sp>
      <p:sp>
        <p:nvSpPr>
          <p:cNvPr id="139" name="Google Shape;139;g24eb291058f_0_47"/>
          <p:cNvSpPr txBox="1"/>
          <p:nvPr>
            <p:ph idx="12" type="sldNum"/>
          </p:nvPr>
        </p:nvSpPr>
        <p:spPr>
          <a:xfrm>
            <a:off x="8640000" y="4775334"/>
            <a:ext cx="360000" cy="270000"/>
          </a:xfrm>
          <a:prstGeom prst="rect">
            <a:avLst/>
          </a:prstGeom>
          <a:noFill/>
          <a:ln>
            <a:noFill/>
          </a:ln>
        </p:spPr>
        <p:txBody>
          <a:bodyPr anchorCtr="0" anchor="ctr" bIns="36000" lIns="36000" spcFirstLastPara="1" rIns="36000" wrap="square" tIns="36000">
            <a:norm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ja-JP"/>
              <a:t>‹#›</a:t>
            </a:fld>
            <a:endParaRPr/>
          </a:p>
        </p:txBody>
      </p:sp>
      <p:pic>
        <p:nvPicPr>
          <p:cNvPr id="140" name="Google Shape;140;g24eb291058f_0_47"/>
          <p:cNvPicPr preferRelativeResize="0"/>
          <p:nvPr/>
        </p:nvPicPr>
        <p:blipFill rotWithShape="1">
          <a:blip r:embed="rId3">
            <a:alphaModFix/>
          </a:blip>
          <a:srcRect b="0" l="0" r="0" t="0"/>
          <a:stretch/>
        </p:blipFill>
        <p:spPr>
          <a:xfrm>
            <a:off x="190250" y="752225"/>
            <a:ext cx="1547825" cy="3708872"/>
          </a:xfrm>
          <a:prstGeom prst="rect">
            <a:avLst/>
          </a:prstGeom>
          <a:noFill/>
          <a:ln>
            <a:noFill/>
          </a:ln>
        </p:spPr>
      </p:pic>
      <p:pic>
        <p:nvPicPr>
          <p:cNvPr descr="グラフィカル ユーザー インターフェイス, テキスト, アプリケーション&#10;&#10;自動的に生成された説明" id="141" name="Google Shape;141;g24eb291058f_0_47"/>
          <p:cNvPicPr preferRelativeResize="0"/>
          <p:nvPr/>
        </p:nvPicPr>
        <p:blipFill rotWithShape="1">
          <a:blip r:embed="rId4">
            <a:alphaModFix/>
          </a:blip>
          <a:srcRect b="0" l="0" r="0" t="0"/>
          <a:stretch/>
        </p:blipFill>
        <p:spPr>
          <a:xfrm>
            <a:off x="2201027" y="1648658"/>
            <a:ext cx="2677024" cy="2806564"/>
          </a:xfrm>
          <a:prstGeom prst="rect">
            <a:avLst/>
          </a:prstGeom>
          <a:noFill/>
          <a:ln>
            <a:noFill/>
          </a:ln>
          <a:effectLst>
            <a:outerShdw blurRad="50800" rotWithShape="0" algn="tl" dir="2700000" dist="38100">
              <a:srgbClr val="000000">
                <a:alpha val="40000"/>
              </a:srgbClr>
            </a:outerShdw>
          </a:effectLst>
        </p:spPr>
      </p:pic>
      <p:sp>
        <p:nvSpPr>
          <p:cNvPr id="142" name="Google Shape;142;g24eb291058f_0_47"/>
          <p:cNvSpPr/>
          <p:nvPr/>
        </p:nvSpPr>
        <p:spPr>
          <a:xfrm>
            <a:off x="211545" y="3949382"/>
            <a:ext cx="1460400" cy="249900"/>
          </a:xfrm>
          <a:prstGeom prst="rect">
            <a:avLst/>
          </a:prstGeom>
          <a:noFill/>
          <a:ln cap="flat" cmpd="sng" w="47625">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1"/>
              <a:buFont typeface="Arial"/>
              <a:buNone/>
            </a:pPr>
            <a:r>
              <a:t/>
            </a:r>
            <a:endParaRPr b="0" i="0" sz="1801" u="none" cap="none" strike="noStrike">
              <a:solidFill>
                <a:srgbClr val="FFFFFF"/>
              </a:solidFill>
              <a:latin typeface="MS PGothic"/>
              <a:ea typeface="MS PGothic"/>
              <a:cs typeface="MS PGothic"/>
              <a:sym typeface="MS PGothic"/>
            </a:endParaRPr>
          </a:p>
        </p:txBody>
      </p:sp>
      <p:pic>
        <p:nvPicPr>
          <p:cNvPr id="143" name="Google Shape;143;g24eb291058f_0_47"/>
          <p:cNvPicPr preferRelativeResize="0"/>
          <p:nvPr/>
        </p:nvPicPr>
        <p:blipFill rotWithShape="1">
          <a:blip r:embed="rId5">
            <a:alphaModFix/>
          </a:blip>
          <a:srcRect b="56213" l="0" r="0" t="0"/>
          <a:stretch/>
        </p:blipFill>
        <p:spPr>
          <a:xfrm>
            <a:off x="2201025" y="723528"/>
            <a:ext cx="3728376" cy="741600"/>
          </a:xfrm>
          <a:prstGeom prst="rect">
            <a:avLst/>
          </a:prstGeom>
          <a:noFill/>
          <a:ln>
            <a:noFill/>
          </a:ln>
          <a:effectLst>
            <a:outerShdw blurRad="50800" rotWithShape="0" algn="tl" dir="2700000" dist="38100">
              <a:srgbClr val="000000">
                <a:alpha val="40000"/>
              </a:srgbClr>
            </a:outerShdw>
          </a:effectLst>
        </p:spPr>
      </p:pic>
      <p:sp>
        <p:nvSpPr>
          <p:cNvPr id="144" name="Google Shape;144;g24eb291058f_0_47"/>
          <p:cNvSpPr/>
          <p:nvPr/>
        </p:nvSpPr>
        <p:spPr>
          <a:xfrm>
            <a:off x="2150781" y="1106998"/>
            <a:ext cx="1101600" cy="276300"/>
          </a:xfrm>
          <a:prstGeom prst="rect">
            <a:avLst/>
          </a:prstGeom>
          <a:noFill/>
          <a:ln cap="flat" cmpd="sng" w="38100">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1B224C"/>
              </a:solidFill>
              <a:latin typeface="MS PGothic"/>
              <a:ea typeface="MS PGothic"/>
              <a:cs typeface="MS PGothic"/>
              <a:sym typeface="MS PGothic"/>
            </a:endParaRPr>
          </a:p>
        </p:txBody>
      </p:sp>
      <p:cxnSp>
        <p:nvCxnSpPr>
          <p:cNvPr id="145" name="Google Shape;145;g24eb291058f_0_47"/>
          <p:cNvCxnSpPr/>
          <p:nvPr/>
        </p:nvCxnSpPr>
        <p:spPr>
          <a:xfrm>
            <a:off x="3043218" y="1383223"/>
            <a:ext cx="0" cy="283800"/>
          </a:xfrm>
          <a:prstGeom prst="straightConnector1">
            <a:avLst/>
          </a:prstGeom>
          <a:noFill/>
          <a:ln cap="flat" cmpd="sng" w="19050">
            <a:solidFill>
              <a:srgbClr val="FFC000"/>
            </a:solidFill>
            <a:prstDash val="solid"/>
            <a:miter lim="800000"/>
            <a:headEnd len="sm" w="sm" type="none"/>
            <a:tailEnd len="med" w="med" type="triangle"/>
          </a:ln>
        </p:spPr>
      </p:cxnSp>
      <p:sp>
        <p:nvSpPr>
          <p:cNvPr id="146" name="Google Shape;146;g24eb291058f_0_47"/>
          <p:cNvSpPr/>
          <p:nvPr/>
        </p:nvSpPr>
        <p:spPr>
          <a:xfrm>
            <a:off x="1509472" y="2026963"/>
            <a:ext cx="231600" cy="249900"/>
          </a:xfrm>
          <a:prstGeom prst="rect">
            <a:avLst/>
          </a:prstGeom>
          <a:noFill/>
          <a:ln cap="flat" cmpd="sng" w="47625">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1"/>
              <a:buFont typeface="Arial"/>
              <a:buNone/>
            </a:pPr>
            <a:r>
              <a:t/>
            </a:r>
            <a:endParaRPr b="0" i="0" sz="1801" u="none" cap="none" strike="noStrike">
              <a:solidFill>
                <a:srgbClr val="FFFFFF"/>
              </a:solidFill>
              <a:latin typeface="MS PGothic"/>
              <a:ea typeface="MS PGothic"/>
              <a:cs typeface="MS PGothic"/>
              <a:sym typeface="MS PGothic"/>
            </a:endParaRPr>
          </a:p>
        </p:txBody>
      </p:sp>
      <p:sp>
        <p:nvSpPr>
          <p:cNvPr id="147" name="Google Shape;147;g24eb291058f_0_47"/>
          <p:cNvSpPr/>
          <p:nvPr/>
        </p:nvSpPr>
        <p:spPr>
          <a:xfrm>
            <a:off x="3720626" y="4247867"/>
            <a:ext cx="362700" cy="234900"/>
          </a:xfrm>
          <a:prstGeom prst="rect">
            <a:avLst/>
          </a:prstGeom>
          <a:noFill/>
          <a:ln cap="flat" cmpd="sng" w="38100">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1B224C"/>
              </a:solidFill>
              <a:latin typeface="MS PGothic"/>
              <a:ea typeface="MS PGothic"/>
              <a:cs typeface="MS PGothic"/>
              <a:sym typeface="MS PGothic"/>
            </a:endParaRPr>
          </a:p>
        </p:txBody>
      </p:sp>
      <p:sp>
        <p:nvSpPr>
          <p:cNvPr id="148" name="Google Shape;148;g24eb291058f_0_47"/>
          <p:cNvSpPr txBox="1"/>
          <p:nvPr/>
        </p:nvSpPr>
        <p:spPr>
          <a:xfrm>
            <a:off x="6066219" y="3426597"/>
            <a:ext cx="2998800" cy="1015800"/>
          </a:xfrm>
          <a:prstGeom prst="rect">
            <a:avLst/>
          </a:prstGeom>
          <a:noFill/>
          <a:ln cap="flat" cmpd="sng" w="25400">
            <a:solidFill>
              <a:srgbClr val="00ACBA"/>
            </a:solidFill>
            <a:prstDash val="dot"/>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0" i="0" lang="ja-JP" sz="1000" u="none" cap="none" strike="noStrike">
                <a:solidFill>
                  <a:srgbClr val="1B224C"/>
                </a:solidFill>
                <a:latin typeface="Arial"/>
                <a:ea typeface="Arial"/>
                <a:cs typeface="Arial"/>
                <a:sym typeface="Arial"/>
              </a:rPr>
              <a:t>利用することの多い以下の雛形を登録しておくとスムーズです。</a:t>
            </a:r>
            <a:endParaRPr b="0" i="0" sz="1000" u="none" cap="none" strike="noStrike">
              <a:solidFill>
                <a:srgbClr val="1B224C"/>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1B224C"/>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ja-JP" sz="1000" u="none" cap="none" strike="noStrike">
                <a:solidFill>
                  <a:srgbClr val="1B224C"/>
                </a:solidFill>
                <a:latin typeface="Arial"/>
                <a:ea typeface="Arial"/>
                <a:cs typeface="Arial"/>
                <a:sym typeface="Arial"/>
              </a:rPr>
              <a:t>・受検案内</a:t>
            </a:r>
            <a:endParaRPr b="0" i="0" sz="1000" u="none" cap="none" strike="noStrike">
              <a:solidFill>
                <a:srgbClr val="1B224C"/>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ja-JP" sz="1000" u="none" cap="none" strike="noStrike">
                <a:solidFill>
                  <a:srgbClr val="1B224C"/>
                </a:solidFill>
                <a:latin typeface="Arial"/>
                <a:ea typeface="Arial"/>
                <a:cs typeface="Arial"/>
                <a:sym typeface="Arial"/>
              </a:rPr>
              <a:t>・未受検者への受検勧奨</a:t>
            </a:r>
            <a:endParaRPr b="0" i="0" sz="1000" u="none" cap="none" strike="noStrike">
              <a:solidFill>
                <a:srgbClr val="1B224C"/>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000"/>
              <a:buFont typeface="Arial"/>
              <a:buNone/>
            </a:pPr>
            <a:r>
              <a:rPr b="0" i="0" lang="ja-JP" sz="1000" u="none" cap="none" strike="noStrike">
                <a:solidFill>
                  <a:srgbClr val="1B224C"/>
                </a:solidFill>
                <a:latin typeface="Arial"/>
                <a:ea typeface="Arial"/>
                <a:cs typeface="Arial"/>
                <a:sym typeface="Arial"/>
              </a:rPr>
              <a:t>・産業医との面接勧奨　　　　など</a:t>
            </a:r>
            <a:endParaRPr b="0" i="0" sz="1000" u="none" cap="none" strike="noStrike">
              <a:solidFill>
                <a:srgbClr val="1B224C"/>
              </a:solidFill>
              <a:latin typeface="Arial"/>
              <a:ea typeface="Arial"/>
              <a:cs typeface="Arial"/>
              <a:sym typeface="Arial"/>
            </a:endParaRPr>
          </a:p>
        </p:txBody>
      </p:sp>
      <p:sp>
        <p:nvSpPr>
          <p:cNvPr id="149" name="Google Shape;149;g24eb291058f_0_47"/>
          <p:cNvSpPr txBox="1"/>
          <p:nvPr/>
        </p:nvSpPr>
        <p:spPr>
          <a:xfrm>
            <a:off x="5955403" y="3140184"/>
            <a:ext cx="2357400" cy="230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1" i="0" lang="ja-JP" sz="900" u="none" cap="none" strike="noStrike">
                <a:solidFill>
                  <a:srgbClr val="00ACBA"/>
                </a:solidFill>
                <a:latin typeface="Arial"/>
                <a:ea typeface="Arial"/>
                <a:cs typeface="Arial"/>
                <a:sym typeface="Arial"/>
              </a:rPr>
              <a:t>◎ワンポイントアドバイス</a:t>
            </a:r>
            <a:endParaRPr b="1" i="0" sz="900" u="none" cap="none" strike="noStrike">
              <a:solidFill>
                <a:srgbClr val="00ACBA"/>
              </a:solidFill>
              <a:latin typeface="Arial"/>
              <a:ea typeface="Arial"/>
              <a:cs typeface="Arial"/>
              <a:sym typeface="Arial"/>
            </a:endParaRPr>
          </a:p>
        </p:txBody>
      </p:sp>
      <p:sp>
        <p:nvSpPr>
          <p:cNvPr id="150" name="Google Shape;150;g24eb291058f_0_47"/>
          <p:cNvSpPr/>
          <p:nvPr/>
        </p:nvSpPr>
        <p:spPr>
          <a:xfrm>
            <a:off x="5921975" y="970598"/>
            <a:ext cx="3145800" cy="2295300"/>
          </a:xfrm>
          <a:prstGeom prst="rect">
            <a:avLst/>
          </a:prstGeom>
          <a:noFill/>
          <a:ln>
            <a:noFill/>
          </a:ln>
        </p:spPr>
        <p:txBody>
          <a:bodyPr anchorCtr="0" anchor="t" bIns="45700" lIns="91425" spcFirstLastPara="1" rIns="91425" wrap="square" tIns="45700">
            <a:noAutofit/>
          </a:bodyPr>
          <a:lstStyle/>
          <a:p>
            <a:pPr indent="-304800" lvl="0" marL="457200" marR="0" rtl="0" algn="l">
              <a:lnSpc>
                <a:spcPct val="100000"/>
              </a:lnSpc>
              <a:spcBef>
                <a:spcPts val="0"/>
              </a:spcBef>
              <a:spcAft>
                <a:spcPts val="0"/>
              </a:spcAft>
              <a:buClr>
                <a:srgbClr val="1B224C"/>
              </a:buClr>
              <a:buSzPts val="1200"/>
              <a:buFont typeface="Arial"/>
              <a:buAutoNum type="arabicPeriod"/>
            </a:pPr>
            <a:r>
              <a:rPr b="0" i="0" lang="ja-JP" sz="1200" u="none" cap="none" strike="noStrike">
                <a:solidFill>
                  <a:srgbClr val="1B224C"/>
                </a:solidFill>
                <a:latin typeface="Arial"/>
                <a:ea typeface="Arial"/>
                <a:cs typeface="Arial"/>
                <a:sym typeface="Arial"/>
              </a:rPr>
              <a:t>「ストレスチェック勧奨の雛形を登録」をクリックします。</a:t>
            </a:r>
            <a:endParaRPr b="0" i="0" sz="1200" u="none" cap="none" strike="noStrike">
              <a:solidFill>
                <a:srgbClr val="1B224C"/>
              </a:solidFill>
              <a:latin typeface="Arial"/>
              <a:ea typeface="Arial"/>
              <a:cs typeface="Arial"/>
              <a:sym typeface="Arial"/>
            </a:endParaRPr>
          </a:p>
          <a:p>
            <a:pPr indent="-304800" lvl="0" marL="457200" marR="0" rtl="0" algn="l">
              <a:lnSpc>
                <a:spcPct val="100000"/>
              </a:lnSpc>
              <a:spcBef>
                <a:spcPts val="1000"/>
              </a:spcBef>
              <a:spcAft>
                <a:spcPts val="0"/>
              </a:spcAft>
              <a:buClr>
                <a:srgbClr val="1B224C"/>
              </a:buClr>
              <a:buSzPts val="1200"/>
              <a:buFont typeface="Arial"/>
              <a:buAutoNum type="arabicPeriod"/>
            </a:pPr>
            <a:r>
              <a:rPr b="0" i="0" lang="ja-JP" sz="1200" u="none" cap="none" strike="noStrike">
                <a:solidFill>
                  <a:srgbClr val="1B224C"/>
                </a:solidFill>
                <a:latin typeface="Arial"/>
                <a:ea typeface="Arial"/>
                <a:cs typeface="Arial"/>
                <a:sym typeface="Arial"/>
              </a:rPr>
              <a:t>登録したい雛形名を設定します。</a:t>
            </a:r>
            <a:endParaRPr b="0" i="0" sz="1200" u="none" cap="none" strike="noStrike">
              <a:solidFill>
                <a:srgbClr val="1B224C"/>
              </a:solidFill>
              <a:latin typeface="Arial"/>
              <a:ea typeface="Arial"/>
              <a:cs typeface="Arial"/>
              <a:sym typeface="Arial"/>
            </a:endParaRPr>
          </a:p>
          <a:p>
            <a:pPr indent="-304800" lvl="0" marL="457200" marR="0" rtl="0" algn="l">
              <a:lnSpc>
                <a:spcPct val="100000"/>
              </a:lnSpc>
              <a:spcBef>
                <a:spcPts val="1000"/>
              </a:spcBef>
              <a:spcAft>
                <a:spcPts val="0"/>
              </a:spcAft>
              <a:buClr>
                <a:srgbClr val="1B224C"/>
              </a:buClr>
              <a:buSzPts val="1200"/>
              <a:buFont typeface="Arial"/>
              <a:buAutoNum type="arabicPeriod"/>
            </a:pPr>
            <a:r>
              <a:rPr b="0" i="0" lang="ja-JP" sz="1200" u="none" cap="none" strike="noStrike">
                <a:solidFill>
                  <a:srgbClr val="1B224C"/>
                </a:solidFill>
                <a:latin typeface="Arial"/>
                <a:ea typeface="Arial"/>
                <a:cs typeface="Arial"/>
                <a:sym typeface="Arial"/>
              </a:rPr>
              <a:t>あらかじめ件名・本文にテンプレートが記載されていますが、自由に編集することができます。完成したら、「登録」をクリックすると雛形一覧に残ります。</a:t>
            </a:r>
            <a:endParaRPr b="0" i="0" sz="1200" u="none" cap="none" strike="noStrike">
              <a:solidFill>
                <a:srgbClr val="1B224C"/>
              </a:solidFill>
              <a:latin typeface="Arial"/>
              <a:ea typeface="Arial"/>
              <a:cs typeface="Arial"/>
              <a:sym typeface="Arial"/>
            </a:endParaRPr>
          </a:p>
        </p:txBody>
      </p:sp>
      <p:sp>
        <p:nvSpPr>
          <p:cNvPr id="151" name="Google Shape;151;g24eb291058f_0_47"/>
          <p:cNvSpPr/>
          <p:nvPr/>
        </p:nvSpPr>
        <p:spPr>
          <a:xfrm>
            <a:off x="1936610" y="5710711"/>
            <a:ext cx="1141200" cy="1137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MS PGothic"/>
              <a:ea typeface="MS PGothic"/>
              <a:cs typeface="MS PGothic"/>
              <a:sym typeface="MS PGothic"/>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g24eb291058f_0_69"/>
          <p:cNvSpPr txBox="1"/>
          <p:nvPr>
            <p:ph type="title"/>
          </p:nvPr>
        </p:nvSpPr>
        <p:spPr>
          <a:xfrm>
            <a:off x="612000" y="270000"/>
            <a:ext cx="7920000" cy="270000"/>
          </a:xfrm>
          <a:prstGeom prst="rect">
            <a:avLst/>
          </a:prstGeom>
          <a:noFill/>
          <a:ln>
            <a:noFill/>
          </a:ln>
        </p:spPr>
        <p:txBody>
          <a:bodyPr anchorCtr="0" anchor="ctr" bIns="36000" lIns="36000" spcFirstLastPara="1" rIns="36000" wrap="square" tIns="36000">
            <a:normAutofit fontScale="90000"/>
          </a:bodyPr>
          <a:lstStyle/>
          <a:p>
            <a:pPr indent="0" lvl="0" marL="0" rtl="0" algn="ctr">
              <a:lnSpc>
                <a:spcPct val="90000"/>
              </a:lnSpc>
              <a:spcBef>
                <a:spcPts val="0"/>
              </a:spcBef>
              <a:spcAft>
                <a:spcPts val="0"/>
              </a:spcAft>
              <a:buSzPct val="100000"/>
              <a:buNone/>
            </a:pPr>
            <a:r>
              <a:rPr lang="ja-JP"/>
              <a:t>③実施期間の設定</a:t>
            </a:r>
            <a:endParaRPr/>
          </a:p>
        </p:txBody>
      </p:sp>
      <p:sp>
        <p:nvSpPr>
          <p:cNvPr id="158" name="Google Shape;158;g24eb291058f_0_69"/>
          <p:cNvSpPr txBox="1"/>
          <p:nvPr>
            <p:ph idx="12" type="sldNum"/>
          </p:nvPr>
        </p:nvSpPr>
        <p:spPr>
          <a:xfrm>
            <a:off x="8640000" y="4775334"/>
            <a:ext cx="360000" cy="270000"/>
          </a:xfrm>
          <a:prstGeom prst="rect">
            <a:avLst/>
          </a:prstGeom>
          <a:noFill/>
          <a:ln>
            <a:noFill/>
          </a:ln>
        </p:spPr>
        <p:txBody>
          <a:bodyPr anchorCtr="0" anchor="ctr" bIns="36000" lIns="36000" spcFirstLastPara="1" rIns="36000" wrap="square" tIns="36000">
            <a:norm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ja-JP"/>
              <a:t>‹#›</a:t>
            </a:fld>
            <a:endParaRPr/>
          </a:p>
        </p:txBody>
      </p:sp>
      <p:pic>
        <p:nvPicPr>
          <p:cNvPr id="159" name="Google Shape;159;g24eb291058f_0_69"/>
          <p:cNvPicPr preferRelativeResize="0"/>
          <p:nvPr/>
        </p:nvPicPr>
        <p:blipFill rotWithShape="1">
          <a:blip r:embed="rId3">
            <a:alphaModFix/>
          </a:blip>
          <a:srcRect b="0" l="0" r="0" t="0"/>
          <a:stretch/>
        </p:blipFill>
        <p:spPr>
          <a:xfrm>
            <a:off x="293499" y="720700"/>
            <a:ext cx="1498022" cy="3773174"/>
          </a:xfrm>
          <a:prstGeom prst="rect">
            <a:avLst/>
          </a:prstGeom>
          <a:noFill/>
          <a:ln>
            <a:noFill/>
          </a:ln>
        </p:spPr>
      </p:pic>
      <p:sp>
        <p:nvSpPr>
          <p:cNvPr id="160" name="Google Shape;160;g24eb291058f_0_69"/>
          <p:cNvSpPr/>
          <p:nvPr/>
        </p:nvSpPr>
        <p:spPr>
          <a:xfrm>
            <a:off x="1593407" y="1916832"/>
            <a:ext cx="179700" cy="192000"/>
          </a:xfrm>
          <a:prstGeom prst="rect">
            <a:avLst/>
          </a:prstGeom>
          <a:noFill/>
          <a:ln cap="flat" cmpd="sng" w="47625">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1"/>
              <a:buFont typeface="Arial"/>
              <a:buNone/>
            </a:pPr>
            <a:r>
              <a:t/>
            </a:r>
            <a:endParaRPr b="0" i="0" sz="1801" u="none" cap="none" strike="noStrike">
              <a:solidFill>
                <a:srgbClr val="FFFFFF"/>
              </a:solidFill>
              <a:latin typeface="MS PGothic"/>
              <a:ea typeface="MS PGothic"/>
              <a:cs typeface="MS PGothic"/>
              <a:sym typeface="MS PGothic"/>
            </a:endParaRPr>
          </a:p>
        </p:txBody>
      </p:sp>
      <p:sp>
        <p:nvSpPr>
          <p:cNvPr id="161" name="Google Shape;161;g24eb291058f_0_69"/>
          <p:cNvSpPr/>
          <p:nvPr/>
        </p:nvSpPr>
        <p:spPr>
          <a:xfrm>
            <a:off x="311724" y="2399125"/>
            <a:ext cx="1479900" cy="192000"/>
          </a:xfrm>
          <a:prstGeom prst="rect">
            <a:avLst/>
          </a:prstGeom>
          <a:noFill/>
          <a:ln cap="flat" cmpd="sng" w="47625">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1"/>
              <a:buFont typeface="Arial"/>
              <a:buNone/>
            </a:pPr>
            <a:r>
              <a:t/>
            </a:r>
            <a:endParaRPr b="0" i="0" sz="1801" u="none" cap="none" strike="noStrike">
              <a:solidFill>
                <a:srgbClr val="FFFFFF"/>
              </a:solidFill>
              <a:latin typeface="MS PGothic"/>
              <a:ea typeface="MS PGothic"/>
              <a:cs typeface="MS PGothic"/>
              <a:sym typeface="MS PGothic"/>
            </a:endParaRPr>
          </a:p>
        </p:txBody>
      </p:sp>
      <p:pic>
        <p:nvPicPr>
          <p:cNvPr id="162" name="Google Shape;162;g24eb291058f_0_69"/>
          <p:cNvPicPr preferRelativeResize="0"/>
          <p:nvPr/>
        </p:nvPicPr>
        <p:blipFill rotWithShape="1">
          <a:blip r:embed="rId4">
            <a:alphaModFix/>
          </a:blip>
          <a:srcRect b="56113" l="0" r="0" t="0"/>
          <a:stretch/>
        </p:blipFill>
        <p:spPr>
          <a:xfrm>
            <a:off x="1974350" y="613273"/>
            <a:ext cx="3802474" cy="1055675"/>
          </a:xfrm>
          <a:prstGeom prst="rect">
            <a:avLst/>
          </a:prstGeom>
          <a:noFill/>
          <a:ln>
            <a:noFill/>
          </a:ln>
          <a:effectLst>
            <a:outerShdw blurRad="50800" rotWithShape="0" algn="tl" dir="2700000" dist="38100">
              <a:srgbClr val="000000">
                <a:alpha val="40000"/>
              </a:srgbClr>
            </a:outerShdw>
          </a:effectLst>
        </p:spPr>
      </p:pic>
      <p:pic>
        <p:nvPicPr>
          <p:cNvPr id="163" name="Google Shape;163;g24eb291058f_0_69"/>
          <p:cNvPicPr preferRelativeResize="0"/>
          <p:nvPr/>
        </p:nvPicPr>
        <p:blipFill rotWithShape="1">
          <a:blip r:embed="rId5">
            <a:alphaModFix/>
          </a:blip>
          <a:srcRect b="0" l="0" r="0" t="0"/>
          <a:stretch/>
        </p:blipFill>
        <p:spPr>
          <a:xfrm>
            <a:off x="1922499" y="1867800"/>
            <a:ext cx="3221999" cy="2650499"/>
          </a:xfrm>
          <a:prstGeom prst="rect">
            <a:avLst/>
          </a:prstGeom>
          <a:noFill/>
          <a:ln>
            <a:noFill/>
          </a:ln>
          <a:effectLst>
            <a:outerShdw blurRad="50800" rotWithShape="0" algn="tl" dir="2700000" dist="38100">
              <a:srgbClr val="000000">
                <a:alpha val="40000"/>
              </a:srgbClr>
            </a:outerShdw>
          </a:effectLst>
        </p:spPr>
      </p:pic>
      <p:cxnSp>
        <p:nvCxnSpPr>
          <p:cNvPr id="164" name="Google Shape;164;g24eb291058f_0_69"/>
          <p:cNvCxnSpPr>
            <a:stCxn id="165" idx="2"/>
          </p:cNvCxnSpPr>
          <p:nvPr/>
        </p:nvCxnSpPr>
        <p:spPr>
          <a:xfrm>
            <a:off x="3858451" y="1419621"/>
            <a:ext cx="0" cy="793200"/>
          </a:xfrm>
          <a:prstGeom prst="straightConnector1">
            <a:avLst/>
          </a:prstGeom>
          <a:noFill/>
          <a:ln cap="flat" cmpd="sng" w="19050">
            <a:solidFill>
              <a:srgbClr val="FFC000"/>
            </a:solidFill>
            <a:prstDash val="solid"/>
            <a:miter lim="800000"/>
            <a:headEnd len="sm" w="sm" type="none"/>
            <a:tailEnd len="med" w="med" type="triangle"/>
          </a:ln>
        </p:spPr>
      </p:cxnSp>
      <p:sp>
        <p:nvSpPr>
          <p:cNvPr id="165" name="Google Shape;165;g24eb291058f_0_69"/>
          <p:cNvSpPr/>
          <p:nvPr/>
        </p:nvSpPr>
        <p:spPr>
          <a:xfrm>
            <a:off x="3432301" y="1197921"/>
            <a:ext cx="852300" cy="221700"/>
          </a:xfrm>
          <a:prstGeom prst="rect">
            <a:avLst/>
          </a:prstGeom>
          <a:noFill/>
          <a:ln cap="flat" cmpd="sng" w="47625">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1"/>
              <a:buFont typeface="Arial"/>
              <a:buNone/>
            </a:pPr>
            <a:r>
              <a:t/>
            </a:r>
            <a:endParaRPr b="0" i="0" sz="1801" u="none" cap="none" strike="noStrike">
              <a:solidFill>
                <a:srgbClr val="FFFFFF"/>
              </a:solidFill>
              <a:latin typeface="MS PGothic"/>
              <a:ea typeface="MS PGothic"/>
              <a:cs typeface="MS PGothic"/>
              <a:sym typeface="MS PGothic"/>
            </a:endParaRPr>
          </a:p>
        </p:txBody>
      </p:sp>
      <p:sp>
        <p:nvSpPr>
          <p:cNvPr id="166" name="Google Shape;166;g24eb291058f_0_69"/>
          <p:cNvSpPr/>
          <p:nvPr/>
        </p:nvSpPr>
        <p:spPr>
          <a:xfrm>
            <a:off x="6006865" y="534312"/>
            <a:ext cx="3145800" cy="2062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1" i="0" lang="ja-JP" sz="1200" u="none" cap="none" strike="noStrike">
                <a:solidFill>
                  <a:srgbClr val="1B224C"/>
                </a:solidFill>
                <a:latin typeface="Arial"/>
                <a:ea typeface="Arial"/>
                <a:cs typeface="Arial"/>
                <a:sym typeface="Arial"/>
              </a:rPr>
              <a:t>【基本設定】</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ja-JP" sz="1200" u="none" cap="none" strike="noStrike">
                <a:solidFill>
                  <a:srgbClr val="1B224C"/>
                </a:solidFill>
                <a:latin typeface="Arial"/>
                <a:ea typeface="Arial"/>
                <a:cs typeface="Arial"/>
                <a:sym typeface="Arial"/>
              </a:rPr>
              <a:t>「ストレスチェックを新規作成」をクリックし、実施予定のストレスチェックの情報を入力します。</a:t>
            </a:r>
            <a:endParaRPr b="0" i="0" sz="1200" u="none" cap="none" strike="noStrike">
              <a:solidFill>
                <a:srgbClr val="1B224C"/>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B224C"/>
              </a:solidFill>
              <a:latin typeface="Arial"/>
              <a:ea typeface="Arial"/>
              <a:cs typeface="Arial"/>
              <a:sym typeface="Arial"/>
            </a:endParaRPr>
          </a:p>
          <a:p>
            <a:pPr indent="-158750" lvl="0" marL="171450" marR="0" rtl="0" algn="l">
              <a:lnSpc>
                <a:spcPct val="100000"/>
              </a:lnSpc>
              <a:spcBef>
                <a:spcPts val="0"/>
              </a:spcBef>
              <a:spcAft>
                <a:spcPts val="0"/>
              </a:spcAft>
              <a:buClr>
                <a:srgbClr val="1B224C"/>
              </a:buClr>
              <a:buSzPts val="1200"/>
              <a:buFont typeface="Arial"/>
              <a:buChar char="•"/>
            </a:pPr>
            <a:r>
              <a:rPr b="1" i="0" lang="ja-JP" sz="1200" u="none" cap="none" strike="noStrike">
                <a:solidFill>
                  <a:srgbClr val="1B224C"/>
                </a:solidFill>
                <a:latin typeface="Arial"/>
                <a:ea typeface="Arial"/>
                <a:cs typeface="Arial"/>
                <a:sym typeface="Arial"/>
              </a:rPr>
              <a:t>ストレスチェックの名前</a:t>
            </a:r>
            <a:endParaRPr b="1" i="0" sz="1200" u="none" cap="none" strike="noStrike">
              <a:solidFill>
                <a:srgbClr val="1B224C"/>
              </a:solidFill>
              <a:latin typeface="Arial"/>
              <a:ea typeface="Arial"/>
              <a:cs typeface="Arial"/>
              <a:sym typeface="Arial"/>
            </a:endParaRPr>
          </a:p>
          <a:p>
            <a:pPr indent="-158750" lvl="0" marL="171450" marR="0" rtl="0" algn="l">
              <a:lnSpc>
                <a:spcPct val="100000"/>
              </a:lnSpc>
              <a:spcBef>
                <a:spcPts val="0"/>
              </a:spcBef>
              <a:spcAft>
                <a:spcPts val="0"/>
              </a:spcAft>
              <a:buClr>
                <a:srgbClr val="1B224C"/>
              </a:buClr>
              <a:buSzPts val="1200"/>
              <a:buFont typeface="Arial"/>
              <a:buChar char="•"/>
            </a:pPr>
            <a:r>
              <a:rPr b="1" i="0" lang="ja-JP" sz="1200" u="none" cap="none" strike="noStrike">
                <a:solidFill>
                  <a:srgbClr val="1B224C"/>
                </a:solidFill>
                <a:latin typeface="Arial"/>
                <a:ea typeface="Arial"/>
                <a:cs typeface="Arial"/>
                <a:sym typeface="Arial"/>
              </a:rPr>
              <a:t>実施期間</a:t>
            </a:r>
            <a:endParaRPr b="1" i="0" sz="1200" u="none" cap="none" strike="noStrike">
              <a:solidFill>
                <a:srgbClr val="1B224C"/>
              </a:solidFill>
              <a:latin typeface="Arial"/>
              <a:ea typeface="Arial"/>
              <a:cs typeface="Arial"/>
              <a:sym typeface="Arial"/>
            </a:endParaRPr>
          </a:p>
          <a:p>
            <a:pPr indent="-158750" lvl="0" marL="171450" marR="0" rtl="0" algn="l">
              <a:lnSpc>
                <a:spcPct val="100000"/>
              </a:lnSpc>
              <a:spcBef>
                <a:spcPts val="0"/>
              </a:spcBef>
              <a:spcAft>
                <a:spcPts val="0"/>
              </a:spcAft>
              <a:buClr>
                <a:srgbClr val="1B224C"/>
              </a:buClr>
              <a:buSzPts val="1200"/>
              <a:buFont typeface="Arial"/>
              <a:buChar char="•"/>
            </a:pPr>
            <a:r>
              <a:rPr b="0" i="0" lang="ja-JP" sz="1200" u="none" cap="none" strike="noStrike">
                <a:solidFill>
                  <a:srgbClr val="1B224C"/>
                </a:solidFill>
                <a:latin typeface="Arial"/>
                <a:ea typeface="Arial"/>
                <a:cs typeface="Arial"/>
                <a:sym typeface="Arial"/>
              </a:rPr>
              <a:t>サインイン画面の説明</a:t>
            </a:r>
            <a:endParaRPr b="0" i="0" sz="1200" u="none" cap="none" strike="noStrike">
              <a:solidFill>
                <a:srgbClr val="1B224C"/>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ja-JP" sz="1200" u="none" cap="none" strike="noStrike">
                <a:solidFill>
                  <a:srgbClr val="1B224C"/>
                </a:solidFill>
                <a:latin typeface="Arial"/>
                <a:ea typeface="Arial"/>
                <a:cs typeface="Arial"/>
                <a:sym typeface="Arial"/>
              </a:rPr>
              <a:t>　  (QRコード受検の場合のみ)</a:t>
            </a:r>
            <a:endParaRPr b="0" i="0" sz="1200" u="none" cap="none" strike="noStrike">
              <a:solidFill>
                <a:srgbClr val="1B224C"/>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1B224C"/>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ja-JP" sz="1200" u="none" cap="none" strike="noStrike">
                <a:solidFill>
                  <a:srgbClr val="1B224C"/>
                </a:solidFill>
                <a:latin typeface="Arial"/>
                <a:ea typeface="Arial"/>
                <a:cs typeface="Arial"/>
                <a:sym typeface="Arial"/>
              </a:rPr>
              <a:t>「確認」をクリックして内容を確認した後、「作成」をクリックすると『ストレスチェックを作成しました』のポップが表示され、一覧に追加されます。</a:t>
            </a:r>
            <a:endParaRPr b="0" i="0" sz="1000" u="none" cap="none" strike="noStrike">
              <a:solidFill>
                <a:srgbClr val="1B224C"/>
              </a:solidFill>
              <a:latin typeface="Arial"/>
              <a:ea typeface="Arial"/>
              <a:cs typeface="Arial"/>
              <a:sym typeface="Arial"/>
            </a:endParaRPr>
          </a:p>
        </p:txBody>
      </p:sp>
      <p:sp>
        <p:nvSpPr>
          <p:cNvPr id="167" name="Google Shape;167;g24eb291058f_0_69"/>
          <p:cNvSpPr/>
          <p:nvPr/>
        </p:nvSpPr>
        <p:spPr>
          <a:xfrm>
            <a:off x="2020700" y="2333700"/>
            <a:ext cx="3145800" cy="1251900"/>
          </a:xfrm>
          <a:prstGeom prst="rect">
            <a:avLst/>
          </a:prstGeom>
          <a:noFill/>
          <a:ln cap="flat" cmpd="sng" w="47625">
            <a:solidFill>
              <a:srgbClr val="FFC000"/>
            </a:solidFill>
            <a:prstDash val="dot"/>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1"/>
              <a:buFont typeface="Arial"/>
              <a:buNone/>
            </a:pPr>
            <a:r>
              <a:t/>
            </a:r>
            <a:endParaRPr b="0" i="0" sz="1801" u="none" cap="none" strike="noStrike">
              <a:solidFill>
                <a:srgbClr val="FFFFFF"/>
              </a:solidFill>
              <a:latin typeface="MS PGothic"/>
              <a:ea typeface="MS PGothic"/>
              <a:cs typeface="MS PGothic"/>
              <a:sym typeface="MS PGothic"/>
            </a:endParaRPr>
          </a:p>
        </p:txBody>
      </p:sp>
      <p:sp>
        <p:nvSpPr>
          <p:cNvPr id="168" name="Google Shape;168;g24eb291058f_0_69"/>
          <p:cNvSpPr/>
          <p:nvPr/>
        </p:nvSpPr>
        <p:spPr>
          <a:xfrm>
            <a:off x="5963751" y="3302281"/>
            <a:ext cx="2928900" cy="1169700"/>
          </a:xfrm>
          <a:prstGeom prst="rect">
            <a:avLst/>
          </a:prstGeom>
          <a:noFill/>
          <a:ln>
            <a:noFill/>
          </a:ln>
        </p:spPr>
        <p:txBody>
          <a:bodyPr anchorCtr="0" anchor="t" bIns="45700" lIns="91425" spcFirstLastPara="1" rIns="91425" wrap="square" tIns="45700">
            <a:noAutofit/>
          </a:bodyPr>
          <a:lstStyle/>
          <a:p>
            <a:pPr indent="-153499" lvl="0" marL="269999" marR="0" rtl="0" algn="l">
              <a:lnSpc>
                <a:spcPct val="100000"/>
              </a:lnSpc>
              <a:spcBef>
                <a:spcPts val="0"/>
              </a:spcBef>
              <a:spcAft>
                <a:spcPts val="0"/>
              </a:spcAft>
              <a:buClr>
                <a:srgbClr val="000000"/>
              </a:buClr>
              <a:buSzPts val="1000"/>
              <a:buFont typeface="Arial"/>
              <a:buChar char="●"/>
            </a:pPr>
            <a:r>
              <a:rPr b="0" i="0" lang="ja-JP" sz="1000" u="none" cap="none" strike="noStrike">
                <a:solidFill>
                  <a:srgbClr val="1B224C"/>
                </a:solidFill>
                <a:latin typeface="Arial"/>
                <a:ea typeface="Arial"/>
                <a:cs typeface="Arial"/>
                <a:sym typeface="Arial"/>
              </a:rPr>
              <a:t>受検期間は編集可能です。「作成したストレスチェック一覧」の「編集」から実施下さい。</a:t>
            </a:r>
            <a:endParaRPr b="0" i="0" sz="1000" u="none" cap="none" strike="noStrike">
              <a:solidFill>
                <a:srgbClr val="1B224C"/>
              </a:solidFill>
              <a:latin typeface="Arial"/>
              <a:ea typeface="Arial"/>
              <a:cs typeface="Arial"/>
              <a:sym typeface="Arial"/>
            </a:endParaRPr>
          </a:p>
          <a:p>
            <a:pPr indent="-153499" lvl="0" marL="269999" marR="0" rtl="0" algn="l">
              <a:lnSpc>
                <a:spcPct val="100000"/>
              </a:lnSpc>
              <a:spcBef>
                <a:spcPts val="1000"/>
              </a:spcBef>
              <a:spcAft>
                <a:spcPts val="0"/>
              </a:spcAft>
              <a:buClr>
                <a:srgbClr val="000000"/>
              </a:buClr>
              <a:buSzPts val="1000"/>
              <a:buFont typeface="Arial"/>
              <a:buChar char="●"/>
            </a:pPr>
            <a:r>
              <a:rPr b="0" i="0" lang="ja-JP" sz="1000" u="none" cap="none" strike="noStrike">
                <a:solidFill>
                  <a:srgbClr val="1B224C"/>
                </a:solidFill>
                <a:latin typeface="Arial"/>
                <a:ea typeface="Arial"/>
                <a:cs typeface="Arial"/>
                <a:sym typeface="Arial"/>
              </a:rPr>
              <a:t>設定した『実施期間』は、従業員に送付される受検用URLの有効期間となります。</a:t>
            </a:r>
            <a:r>
              <a:rPr b="0" i="0" lang="ja-JP" sz="1000" u="none" cap="none" strike="noStrike">
                <a:solidFill>
                  <a:srgbClr val="FF0000"/>
                </a:solidFill>
                <a:latin typeface="Arial"/>
                <a:ea typeface="Arial"/>
                <a:cs typeface="Arial"/>
                <a:sym typeface="Arial"/>
              </a:rPr>
              <a:t>設定期間外は受検用のURLへアクセスできませんのでご注意ください。</a:t>
            </a:r>
            <a:endParaRPr b="0" i="0" sz="1000" u="none" cap="none" strike="noStrike">
              <a:solidFill>
                <a:srgbClr val="FF0000"/>
              </a:solidFill>
              <a:latin typeface="Arial"/>
              <a:ea typeface="Arial"/>
              <a:cs typeface="Arial"/>
              <a:sym typeface="Arial"/>
            </a:endParaRPr>
          </a:p>
        </p:txBody>
      </p:sp>
      <p:sp>
        <p:nvSpPr>
          <p:cNvPr id="169" name="Google Shape;169;g24eb291058f_0_69"/>
          <p:cNvSpPr/>
          <p:nvPr/>
        </p:nvSpPr>
        <p:spPr>
          <a:xfrm>
            <a:off x="6003650" y="3302275"/>
            <a:ext cx="2849100" cy="1317600"/>
          </a:xfrm>
          <a:prstGeom prst="rect">
            <a:avLst/>
          </a:prstGeom>
          <a:noFill/>
          <a:ln cap="flat" cmpd="sng" w="19050">
            <a:solidFill>
              <a:srgbClr val="FFC000"/>
            </a:solidFill>
            <a:prstDash val="dot"/>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601"/>
              <a:buFont typeface="Arial"/>
              <a:buNone/>
            </a:pPr>
            <a:r>
              <a:t/>
            </a:r>
            <a:endParaRPr b="0" i="0" sz="1601" u="none" cap="none" strike="noStrike">
              <a:solidFill>
                <a:srgbClr val="FFFFFF"/>
              </a:solidFill>
              <a:latin typeface="MS PGothic"/>
              <a:ea typeface="MS PGothic"/>
              <a:cs typeface="MS PGothic"/>
              <a:sym typeface="MS PGothic"/>
            </a:endParaRPr>
          </a:p>
        </p:txBody>
      </p:sp>
      <p:sp>
        <p:nvSpPr>
          <p:cNvPr id="170" name="Google Shape;170;g24eb291058f_0_69"/>
          <p:cNvSpPr/>
          <p:nvPr/>
        </p:nvSpPr>
        <p:spPr>
          <a:xfrm>
            <a:off x="3574597" y="4296850"/>
            <a:ext cx="283800" cy="192000"/>
          </a:xfrm>
          <a:prstGeom prst="rect">
            <a:avLst/>
          </a:prstGeom>
          <a:noFill/>
          <a:ln cap="flat" cmpd="sng" w="47625">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1"/>
              <a:buFont typeface="Arial"/>
              <a:buNone/>
            </a:pPr>
            <a:r>
              <a:t/>
            </a:r>
            <a:endParaRPr b="0" i="0" sz="1801" u="none" cap="none" strike="noStrike">
              <a:solidFill>
                <a:srgbClr val="FFFFFF"/>
              </a:solidFill>
              <a:latin typeface="MS PGothic"/>
              <a:ea typeface="MS PGothic"/>
              <a:cs typeface="MS PGothic"/>
              <a:sym typeface="MS P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pic>
        <p:nvPicPr>
          <p:cNvPr id="176" name="Google Shape;176;g24eb291058f_0_95"/>
          <p:cNvPicPr preferRelativeResize="0"/>
          <p:nvPr/>
        </p:nvPicPr>
        <p:blipFill rotWithShape="1">
          <a:blip r:embed="rId3">
            <a:alphaModFix/>
          </a:blip>
          <a:srcRect b="0" l="0" r="0" t="5050"/>
          <a:stretch/>
        </p:blipFill>
        <p:spPr>
          <a:xfrm>
            <a:off x="621850" y="677400"/>
            <a:ext cx="3376126" cy="2760274"/>
          </a:xfrm>
          <a:prstGeom prst="rect">
            <a:avLst/>
          </a:prstGeom>
          <a:noFill/>
          <a:ln>
            <a:noFill/>
          </a:ln>
          <a:effectLst>
            <a:outerShdw blurRad="50800" rotWithShape="0" algn="tl" dir="2700000" dist="38100">
              <a:srgbClr val="000000">
                <a:alpha val="40000"/>
              </a:srgbClr>
            </a:outerShdw>
          </a:effectLst>
        </p:spPr>
      </p:pic>
      <p:pic>
        <p:nvPicPr>
          <p:cNvPr id="177" name="Google Shape;177;g24eb291058f_0_95"/>
          <p:cNvPicPr preferRelativeResize="0"/>
          <p:nvPr/>
        </p:nvPicPr>
        <p:blipFill rotWithShape="1">
          <a:blip r:embed="rId4">
            <a:alphaModFix/>
          </a:blip>
          <a:srcRect b="0" l="0" r="0" t="0"/>
          <a:stretch/>
        </p:blipFill>
        <p:spPr>
          <a:xfrm>
            <a:off x="3986600" y="2885175"/>
            <a:ext cx="4011900" cy="1657293"/>
          </a:xfrm>
          <a:prstGeom prst="rect">
            <a:avLst/>
          </a:prstGeom>
          <a:noFill/>
          <a:ln>
            <a:noFill/>
          </a:ln>
          <a:effectLst>
            <a:outerShdw blurRad="50800" rotWithShape="0" algn="tl" dir="2700000" dist="38100">
              <a:srgbClr val="000000">
                <a:alpha val="40000"/>
              </a:srgbClr>
            </a:outerShdw>
          </a:effectLst>
        </p:spPr>
      </p:pic>
      <p:sp>
        <p:nvSpPr>
          <p:cNvPr id="178" name="Google Shape;178;g24eb291058f_0_95"/>
          <p:cNvSpPr txBox="1"/>
          <p:nvPr>
            <p:ph type="title"/>
          </p:nvPr>
        </p:nvSpPr>
        <p:spPr>
          <a:xfrm>
            <a:off x="612000" y="270000"/>
            <a:ext cx="7920000" cy="270000"/>
          </a:xfrm>
          <a:prstGeom prst="rect">
            <a:avLst/>
          </a:prstGeom>
          <a:noFill/>
          <a:ln>
            <a:noFill/>
          </a:ln>
        </p:spPr>
        <p:txBody>
          <a:bodyPr anchorCtr="0" anchor="ctr" bIns="36000" lIns="36000" spcFirstLastPara="1" rIns="36000" wrap="square" tIns="36000">
            <a:normAutofit fontScale="90000"/>
          </a:bodyPr>
          <a:lstStyle/>
          <a:p>
            <a:pPr indent="0" lvl="0" marL="0" rtl="0" algn="ctr">
              <a:lnSpc>
                <a:spcPct val="90000"/>
              </a:lnSpc>
              <a:spcBef>
                <a:spcPts val="0"/>
              </a:spcBef>
              <a:spcAft>
                <a:spcPts val="0"/>
              </a:spcAft>
              <a:buSzPct val="100000"/>
              <a:buNone/>
            </a:pPr>
            <a:r>
              <a:rPr lang="ja-JP"/>
              <a:t>④受検案内の送付（予約配信）</a:t>
            </a:r>
            <a:endParaRPr/>
          </a:p>
        </p:txBody>
      </p:sp>
      <p:sp>
        <p:nvSpPr>
          <p:cNvPr id="179" name="Google Shape;179;g24eb291058f_0_95"/>
          <p:cNvSpPr txBox="1"/>
          <p:nvPr>
            <p:ph idx="12" type="sldNum"/>
          </p:nvPr>
        </p:nvSpPr>
        <p:spPr>
          <a:xfrm>
            <a:off x="8640000" y="4775334"/>
            <a:ext cx="360000" cy="270000"/>
          </a:xfrm>
          <a:prstGeom prst="rect">
            <a:avLst/>
          </a:prstGeom>
          <a:noFill/>
          <a:ln>
            <a:noFill/>
          </a:ln>
        </p:spPr>
        <p:txBody>
          <a:bodyPr anchorCtr="0" anchor="ctr" bIns="36000" lIns="36000" spcFirstLastPara="1" rIns="36000" wrap="square" tIns="36000">
            <a:normAutofit/>
          </a:bodyPr>
          <a:lstStyle/>
          <a:p>
            <a:pPr indent="0" lvl="0" marL="0" rtl="0" algn="ctr">
              <a:lnSpc>
                <a:spcPct val="100000"/>
              </a:lnSpc>
              <a:spcBef>
                <a:spcPts val="0"/>
              </a:spcBef>
              <a:spcAft>
                <a:spcPts val="0"/>
              </a:spcAft>
              <a:buSzPts val="1200"/>
              <a:buNone/>
            </a:pPr>
            <a:fld id="{00000000-1234-1234-1234-123412341234}" type="slidenum">
              <a:rPr lang="ja-JP"/>
              <a:t>‹#›</a:t>
            </a:fld>
            <a:endParaRPr/>
          </a:p>
        </p:txBody>
      </p:sp>
      <p:sp>
        <p:nvSpPr>
          <p:cNvPr id="180" name="Google Shape;180;g24eb291058f_0_95"/>
          <p:cNvSpPr/>
          <p:nvPr/>
        </p:nvSpPr>
        <p:spPr>
          <a:xfrm>
            <a:off x="612000" y="2349275"/>
            <a:ext cx="3216600" cy="823200"/>
          </a:xfrm>
          <a:prstGeom prst="rect">
            <a:avLst/>
          </a:prstGeom>
          <a:noFill/>
          <a:ln cap="flat" cmpd="sng" w="47625">
            <a:solidFill>
              <a:srgbClr val="FFC000"/>
            </a:solidFill>
            <a:prstDash val="dot"/>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1"/>
              <a:buFont typeface="Arial"/>
              <a:buNone/>
            </a:pPr>
            <a:r>
              <a:t/>
            </a:r>
            <a:endParaRPr b="0" i="0" sz="1801" u="none" cap="none" strike="noStrike">
              <a:solidFill>
                <a:srgbClr val="FFFFFF"/>
              </a:solidFill>
              <a:latin typeface="MS PGothic"/>
              <a:ea typeface="MS PGothic"/>
              <a:cs typeface="MS PGothic"/>
              <a:sym typeface="MS PGothic"/>
            </a:endParaRPr>
          </a:p>
        </p:txBody>
      </p:sp>
      <p:cxnSp>
        <p:nvCxnSpPr>
          <p:cNvPr id="181" name="Google Shape;181;g24eb291058f_0_95"/>
          <p:cNvCxnSpPr/>
          <p:nvPr/>
        </p:nvCxnSpPr>
        <p:spPr>
          <a:xfrm>
            <a:off x="3255299" y="3172378"/>
            <a:ext cx="573300" cy="559500"/>
          </a:xfrm>
          <a:prstGeom prst="straightConnector1">
            <a:avLst/>
          </a:prstGeom>
          <a:noFill/>
          <a:ln cap="flat" cmpd="sng" w="38100">
            <a:solidFill>
              <a:srgbClr val="FFC000"/>
            </a:solidFill>
            <a:prstDash val="solid"/>
            <a:miter lim="800000"/>
            <a:headEnd len="sm" w="sm" type="none"/>
            <a:tailEnd len="med" w="med" type="triangle"/>
          </a:ln>
        </p:spPr>
      </p:cxnSp>
      <p:sp>
        <p:nvSpPr>
          <p:cNvPr id="182" name="Google Shape;182;g24eb291058f_0_95"/>
          <p:cNvSpPr/>
          <p:nvPr/>
        </p:nvSpPr>
        <p:spPr>
          <a:xfrm>
            <a:off x="6079100" y="4211550"/>
            <a:ext cx="294300" cy="208500"/>
          </a:xfrm>
          <a:prstGeom prst="rect">
            <a:avLst/>
          </a:prstGeom>
          <a:noFill/>
          <a:ln cap="flat" cmpd="sng" w="47625">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1"/>
              <a:buFont typeface="Arial"/>
              <a:buNone/>
            </a:pPr>
            <a:r>
              <a:t/>
            </a:r>
            <a:endParaRPr b="0" i="0" sz="1801" u="none" cap="none" strike="noStrike">
              <a:solidFill>
                <a:srgbClr val="FFFFFF"/>
              </a:solidFill>
              <a:latin typeface="MS PGothic"/>
              <a:ea typeface="MS PGothic"/>
              <a:cs typeface="MS PGothic"/>
              <a:sym typeface="MS PGothic"/>
            </a:endParaRPr>
          </a:p>
        </p:txBody>
      </p:sp>
      <p:grpSp>
        <p:nvGrpSpPr>
          <p:cNvPr id="183" name="Google Shape;183;g24eb291058f_0_95"/>
          <p:cNvGrpSpPr/>
          <p:nvPr/>
        </p:nvGrpSpPr>
        <p:grpSpPr>
          <a:xfrm>
            <a:off x="4392775" y="836375"/>
            <a:ext cx="4535400" cy="2011200"/>
            <a:chOff x="4849975" y="836375"/>
            <a:chExt cx="4535400" cy="2011200"/>
          </a:xfrm>
        </p:grpSpPr>
        <p:pic>
          <p:nvPicPr>
            <p:cNvPr id="184" name="Google Shape;184;g24eb291058f_0_95"/>
            <p:cNvPicPr preferRelativeResize="0"/>
            <p:nvPr/>
          </p:nvPicPr>
          <p:blipFill rotWithShape="1">
            <a:blip r:embed="rId5">
              <a:alphaModFix/>
            </a:blip>
            <a:srcRect b="0" l="0" r="0" t="0"/>
            <a:stretch/>
          </p:blipFill>
          <p:spPr>
            <a:xfrm>
              <a:off x="4849975" y="1871200"/>
              <a:ext cx="747075" cy="349900"/>
            </a:xfrm>
            <a:prstGeom prst="rect">
              <a:avLst/>
            </a:prstGeom>
            <a:noFill/>
            <a:ln>
              <a:noFill/>
            </a:ln>
          </p:spPr>
        </p:pic>
        <p:sp>
          <p:nvSpPr>
            <p:cNvPr id="185" name="Google Shape;185;g24eb291058f_0_95"/>
            <p:cNvSpPr/>
            <p:nvPr/>
          </p:nvSpPr>
          <p:spPr>
            <a:xfrm>
              <a:off x="4849975" y="836375"/>
              <a:ext cx="4535400" cy="2011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rgbClr val="1B224C"/>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1" i="0" lang="ja-JP" sz="1200" u="none" cap="none" strike="noStrike">
                  <a:solidFill>
                    <a:srgbClr val="1B224C"/>
                  </a:solidFill>
                  <a:latin typeface="Arial"/>
                  <a:ea typeface="Arial"/>
                  <a:cs typeface="Arial"/>
                  <a:sym typeface="Arial"/>
                </a:rPr>
                <a:t>【勧奨メール予約配信設定】</a:t>
              </a:r>
              <a:endParaRPr b="1" i="0" sz="1200" u="none" cap="none" strike="noStrike">
                <a:solidFill>
                  <a:srgbClr val="1B224C"/>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1" i="0" sz="1200" u="none" cap="none" strike="noStrike">
                <a:solidFill>
                  <a:srgbClr val="1B224C"/>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ja-JP" sz="1200" u="none" cap="none" strike="noStrike">
                  <a:solidFill>
                    <a:srgbClr val="1B224C"/>
                  </a:solidFill>
                  <a:latin typeface="Arial"/>
                  <a:ea typeface="Arial"/>
                  <a:cs typeface="Arial"/>
                  <a:sym typeface="Arial"/>
                </a:rPr>
                <a:t>あらかじめストレスチェック受検勧奨のメール配信予約を</a:t>
              </a:r>
              <a:endParaRPr b="0" i="0" sz="1200" u="none" cap="none" strike="noStrike">
                <a:solidFill>
                  <a:srgbClr val="1B224C"/>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ja-JP" sz="1200" u="none" cap="none" strike="noStrike">
                  <a:solidFill>
                    <a:srgbClr val="1B224C"/>
                  </a:solidFill>
                  <a:latin typeface="Arial"/>
                  <a:ea typeface="Arial"/>
                  <a:cs typeface="Arial"/>
                  <a:sym typeface="Arial"/>
                </a:rPr>
                <a:t>設定できます。</a:t>
              </a:r>
              <a:endParaRPr b="0" i="0" sz="1200" u="none" cap="none" strike="noStrike">
                <a:solidFill>
                  <a:srgbClr val="1B224C"/>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1B224C"/>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rPr b="0" i="0" lang="ja-JP" sz="1200" u="none" cap="none" strike="noStrike">
                  <a:solidFill>
                    <a:srgbClr val="1B224C"/>
                  </a:solidFill>
                  <a:latin typeface="Arial"/>
                  <a:ea typeface="Arial"/>
                  <a:cs typeface="Arial"/>
                  <a:sym typeface="Arial"/>
                </a:rPr>
                <a:t>　　　　をクリックして複数の予約配信の設定が可能です。</a:t>
              </a:r>
              <a:endParaRPr b="0" i="0" sz="1200" u="none" cap="none" strike="noStrike">
                <a:solidFill>
                  <a:srgbClr val="1B224C"/>
                </a:solidFill>
                <a:latin typeface="Arial"/>
                <a:ea typeface="Arial"/>
                <a:cs typeface="Arial"/>
                <a:sym typeface="Aria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g24eb291058f_0_87"/>
          <p:cNvSpPr txBox="1"/>
          <p:nvPr>
            <p:ph type="title"/>
          </p:nvPr>
        </p:nvSpPr>
        <p:spPr>
          <a:xfrm>
            <a:off x="612000" y="193800"/>
            <a:ext cx="7920000" cy="270000"/>
          </a:xfrm>
          <a:prstGeom prst="rect">
            <a:avLst/>
          </a:prstGeom>
          <a:noFill/>
          <a:ln>
            <a:noFill/>
          </a:ln>
        </p:spPr>
        <p:txBody>
          <a:bodyPr anchorCtr="0" anchor="ctr" bIns="36000" lIns="36000" spcFirstLastPara="1" rIns="36000" wrap="square" tIns="36000">
            <a:normAutofit fontScale="90000"/>
          </a:bodyPr>
          <a:lstStyle/>
          <a:p>
            <a:pPr indent="0" lvl="0" marL="0" rtl="0" algn="ctr">
              <a:lnSpc>
                <a:spcPct val="90000"/>
              </a:lnSpc>
              <a:spcBef>
                <a:spcPts val="0"/>
              </a:spcBef>
              <a:spcAft>
                <a:spcPts val="0"/>
              </a:spcAft>
              <a:buSzPct val="100000"/>
              <a:buNone/>
            </a:pPr>
            <a:r>
              <a:rPr lang="ja-JP"/>
              <a:t>（手動）受検案内の送付</a:t>
            </a:r>
            <a:endParaRPr/>
          </a:p>
        </p:txBody>
      </p:sp>
      <p:sp>
        <p:nvSpPr>
          <p:cNvPr id="192" name="Google Shape;192;g24eb291058f_0_87"/>
          <p:cNvSpPr txBox="1"/>
          <p:nvPr>
            <p:ph idx="12" type="sldNum"/>
          </p:nvPr>
        </p:nvSpPr>
        <p:spPr>
          <a:xfrm>
            <a:off x="8640000" y="4775334"/>
            <a:ext cx="360000" cy="270000"/>
          </a:xfrm>
          <a:prstGeom prst="rect">
            <a:avLst/>
          </a:prstGeom>
          <a:noFill/>
          <a:ln>
            <a:noFill/>
          </a:ln>
        </p:spPr>
        <p:txBody>
          <a:bodyPr anchorCtr="0" anchor="ctr" bIns="36000" lIns="36000" spcFirstLastPara="1" rIns="36000" wrap="square" tIns="36000">
            <a:norm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ja-JP"/>
              <a:t>‹#›</a:t>
            </a:fld>
            <a:endParaRPr/>
          </a:p>
        </p:txBody>
      </p:sp>
      <p:sp>
        <p:nvSpPr>
          <p:cNvPr id="193" name="Google Shape;193;g24eb291058f_0_87"/>
          <p:cNvSpPr txBox="1"/>
          <p:nvPr/>
        </p:nvSpPr>
        <p:spPr>
          <a:xfrm>
            <a:off x="2532603" y="5555521"/>
            <a:ext cx="31377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ja-JP" sz="1200" u="none" cap="none" strike="noStrike">
                <a:solidFill>
                  <a:srgbClr val="1B224C"/>
                </a:solidFill>
                <a:latin typeface="Arial"/>
                <a:ea typeface="Arial"/>
                <a:cs typeface="Arial"/>
                <a:sym typeface="Arial"/>
              </a:rPr>
              <a:t>▶︎メンバーの検索やラベルの選択で対象を絞り込むことができます。</a:t>
            </a:r>
            <a:endParaRPr b="0" i="0" sz="1200" u="none" cap="none" strike="noStrike">
              <a:solidFill>
                <a:srgbClr val="000000"/>
              </a:solidFill>
              <a:latin typeface="Arial"/>
              <a:ea typeface="Arial"/>
              <a:cs typeface="Arial"/>
              <a:sym typeface="Arial"/>
            </a:endParaRPr>
          </a:p>
        </p:txBody>
      </p:sp>
      <p:sp>
        <p:nvSpPr>
          <p:cNvPr id="194" name="Google Shape;194;g24eb291058f_0_87"/>
          <p:cNvSpPr txBox="1"/>
          <p:nvPr/>
        </p:nvSpPr>
        <p:spPr>
          <a:xfrm>
            <a:off x="6310355" y="5555535"/>
            <a:ext cx="2998800" cy="461700"/>
          </a:xfrm>
          <a:prstGeom prst="rect">
            <a:avLst/>
          </a:prstGeom>
          <a:noFill/>
          <a:ln cap="flat" cmpd="sng" w="25400">
            <a:solidFill>
              <a:srgbClr val="00ACBA"/>
            </a:solidFill>
            <a:prstDash val="dot"/>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200"/>
              <a:buFont typeface="Arial"/>
              <a:buNone/>
            </a:pPr>
            <a:r>
              <a:rPr b="0" i="0" lang="ja-JP" sz="1200" u="none" cap="none" strike="noStrike">
                <a:solidFill>
                  <a:srgbClr val="1B224C"/>
                </a:solidFill>
                <a:latin typeface="Arial"/>
                <a:ea typeface="Arial"/>
                <a:cs typeface="Arial"/>
                <a:sym typeface="Arial"/>
              </a:rPr>
              <a:t>未受検者をラベルで絞り込んで抽出し、受検勧奨メールの送信も可能です。</a:t>
            </a:r>
            <a:endParaRPr b="0" i="0" sz="1400" u="none" cap="none" strike="noStrike">
              <a:solidFill>
                <a:srgbClr val="000000"/>
              </a:solidFill>
              <a:latin typeface="Arial"/>
              <a:ea typeface="Arial"/>
              <a:cs typeface="Arial"/>
              <a:sym typeface="Arial"/>
            </a:endParaRPr>
          </a:p>
        </p:txBody>
      </p:sp>
      <p:sp>
        <p:nvSpPr>
          <p:cNvPr id="195" name="Google Shape;195;g24eb291058f_0_87"/>
          <p:cNvSpPr txBox="1"/>
          <p:nvPr/>
        </p:nvSpPr>
        <p:spPr>
          <a:xfrm>
            <a:off x="6202654" y="5326533"/>
            <a:ext cx="2357400" cy="246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000"/>
              <a:buFont typeface="Arial"/>
              <a:buNone/>
            </a:pPr>
            <a:r>
              <a:rPr b="1" i="0" lang="ja-JP" sz="1000" u="none" cap="none" strike="noStrike">
                <a:solidFill>
                  <a:srgbClr val="00ACBA"/>
                </a:solidFill>
                <a:latin typeface="Arial"/>
                <a:ea typeface="Arial"/>
                <a:cs typeface="Arial"/>
                <a:sym typeface="Arial"/>
              </a:rPr>
              <a:t>◎ワンポイントアドバイス</a:t>
            </a:r>
            <a:endParaRPr b="1" i="0" sz="1000" u="none" cap="none" strike="noStrike">
              <a:solidFill>
                <a:srgbClr val="00ACBA"/>
              </a:solidFill>
              <a:latin typeface="Arial"/>
              <a:ea typeface="Arial"/>
              <a:cs typeface="Arial"/>
              <a:sym typeface="Arial"/>
            </a:endParaRPr>
          </a:p>
        </p:txBody>
      </p:sp>
      <p:pic>
        <p:nvPicPr>
          <p:cNvPr descr="グラフィカル ユーザー インターフェイス, アプリケーション&#10;&#10;自動的に生成された説明" id="196" name="Google Shape;196;g24eb291058f_0_87"/>
          <p:cNvPicPr preferRelativeResize="0"/>
          <p:nvPr/>
        </p:nvPicPr>
        <p:blipFill rotWithShape="1">
          <a:blip r:embed="rId3">
            <a:alphaModFix/>
          </a:blip>
          <a:srcRect b="0" l="0" r="0" t="0"/>
          <a:stretch/>
        </p:blipFill>
        <p:spPr>
          <a:xfrm>
            <a:off x="1605782" y="2505088"/>
            <a:ext cx="4393842" cy="594800"/>
          </a:xfrm>
          <a:prstGeom prst="rect">
            <a:avLst/>
          </a:prstGeom>
          <a:noFill/>
          <a:ln>
            <a:noFill/>
          </a:ln>
          <a:effectLst>
            <a:outerShdw blurRad="50800" rotWithShape="0" algn="tl" dir="2700000" dist="38100">
              <a:srgbClr val="000000">
                <a:alpha val="40000"/>
              </a:srgbClr>
            </a:outerShdw>
          </a:effectLst>
        </p:spPr>
      </p:pic>
      <p:pic>
        <p:nvPicPr>
          <p:cNvPr descr="グラフィカル ユーザー インターフェイス&#10;&#10;自動的に生成された説明" id="197" name="Google Shape;197;g24eb291058f_0_87"/>
          <p:cNvPicPr preferRelativeResize="0"/>
          <p:nvPr/>
        </p:nvPicPr>
        <p:blipFill rotWithShape="1">
          <a:blip r:embed="rId4">
            <a:alphaModFix/>
          </a:blip>
          <a:srcRect b="13523" l="0" r="0" t="0"/>
          <a:stretch/>
        </p:blipFill>
        <p:spPr>
          <a:xfrm>
            <a:off x="1628633" y="591259"/>
            <a:ext cx="4319436" cy="1955392"/>
          </a:xfrm>
          <a:prstGeom prst="rect">
            <a:avLst/>
          </a:prstGeom>
          <a:noFill/>
          <a:ln>
            <a:noFill/>
          </a:ln>
        </p:spPr>
      </p:pic>
      <p:sp>
        <p:nvSpPr>
          <p:cNvPr id="198" name="Google Shape;198;g24eb291058f_0_87"/>
          <p:cNvSpPr/>
          <p:nvPr/>
        </p:nvSpPr>
        <p:spPr>
          <a:xfrm>
            <a:off x="1624616" y="1618834"/>
            <a:ext cx="193800" cy="184500"/>
          </a:xfrm>
          <a:prstGeom prst="rect">
            <a:avLst/>
          </a:prstGeom>
          <a:noFill/>
          <a:ln cap="flat" cmpd="sng" w="38100">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1"/>
              <a:buFont typeface="Arial"/>
              <a:buNone/>
            </a:pPr>
            <a:r>
              <a:t/>
            </a:r>
            <a:endParaRPr b="0" i="0" sz="1801" u="none" cap="none" strike="noStrike">
              <a:solidFill>
                <a:srgbClr val="FFFFFF"/>
              </a:solidFill>
              <a:latin typeface="MS PGothic"/>
              <a:ea typeface="MS PGothic"/>
              <a:cs typeface="MS PGothic"/>
              <a:sym typeface="MS PGothic"/>
            </a:endParaRPr>
          </a:p>
        </p:txBody>
      </p:sp>
      <p:cxnSp>
        <p:nvCxnSpPr>
          <p:cNvPr id="199" name="Google Shape;199;g24eb291058f_0_87"/>
          <p:cNvCxnSpPr>
            <a:stCxn id="200" idx="2"/>
          </p:cNvCxnSpPr>
          <p:nvPr/>
        </p:nvCxnSpPr>
        <p:spPr>
          <a:xfrm flipH="1">
            <a:off x="2271941" y="1797934"/>
            <a:ext cx="5700" cy="710700"/>
          </a:xfrm>
          <a:prstGeom prst="straightConnector1">
            <a:avLst/>
          </a:prstGeom>
          <a:noFill/>
          <a:ln cap="flat" cmpd="sng" w="38100">
            <a:solidFill>
              <a:srgbClr val="FFC000"/>
            </a:solidFill>
            <a:prstDash val="solid"/>
            <a:miter lim="800000"/>
            <a:headEnd len="sm" w="sm" type="none"/>
            <a:tailEnd len="med" w="med" type="triangle"/>
          </a:ln>
        </p:spPr>
      </p:cxnSp>
      <p:sp>
        <p:nvSpPr>
          <p:cNvPr id="201" name="Google Shape;201;g24eb291058f_0_87"/>
          <p:cNvSpPr/>
          <p:nvPr/>
        </p:nvSpPr>
        <p:spPr>
          <a:xfrm>
            <a:off x="4751567" y="782041"/>
            <a:ext cx="1196400" cy="151500"/>
          </a:xfrm>
          <a:prstGeom prst="rect">
            <a:avLst/>
          </a:prstGeom>
          <a:solidFill>
            <a:srgbClr val="FFFFFF"/>
          </a:solidFill>
          <a:ln cap="flat" cmpd="sng" w="12700">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rgbClr val="FFFFFF"/>
              </a:solidFill>
              <a:latin typeface="MS PGothic"/>
              <a:ea typeface="MS PGothic"/>
              <a:cs typeface="MS PGothic"/>
              <a:sym typeface="MS PGothic"/>
            </a:endParaRPr>
          </a:p>
        </p:txBody>
      </p:sp>
      <p:sp>
        <p:nvSpPr>
          <p:cNvPr id="200" name="Google Shape;200;g24eb291058f_0_87"/>
          <p:cNvSpPr/>
          <p:nvPr/>
        </p:nvSpPr>
        <p:spPr>
          <a:xfrm>
            <a:off x="1807091" y="1618834"/>
            <a:ext cx="941100" cy="179100"/>
          </a:xfrm>
          <a:prstGeom prst="rect">
            <a:avLst/>
          </a:prstGeom>
          <a:noFill/>
          <a:ln cap="flat" cmpd="sng" w="38100">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1"/>
              <a:buFont typeface="Arial"/>
              <a:buNone/>
            </a:pPr>
            <a:r>
              <a:t/>
            </a:r>
            <a:endParaRPr b="0" i="0" sz="1801" u="none" cap="none" strike="noStrike">
              <a:solidFill>
                <a:srgbClr val="FFFFFF"/>
              </a:solidFill>
              <a:latin typeface="MS PGothic"/>
              <a:ea typeface="MS PGothic"/>
              <a:cs typeface="MS PGothic"/>
              <a:sym typeface="MS PGothic"/>
            </a:endParaRPr>
          </a:p>
        </p:txBody>
      </p:sp>
      <p:pic>
        <p:nvPicPr>
          <p:cNvPr descr="テキスト, ホワイトボード&#10;&#10;自動的に生成された説明" id="202" name="Google Shape;202;g24eb291058f_0_87"/>
          <p:cNvPicPr preferRelativeResize="0"/>
          <p:nvPr/>
        </p:nvPicPr>
        <p:blipFill rotWithShape="1">
          <a:blip r:embed="rId5">
            <a:alphaModFix/>
          </a:blip>
          <a:srcRect b="0" l="0" r="0" t="0"/>
          <a:stretch/>
        </p:blipFill>
        <p:spPr>
          <a:xfrm>
            <a:off x="1997725" y="3179082"/>
            <a:ext cx="4011000" cy="542993"/>
          </a:xfrm>
          <a:prstGeom prst="rect">
            <a:avLst/>
          </a:prstGeom>
          <a:noFill/>
          <a:ln>
            <a:noFill/>
          </a:ln>
          <a:effectLst>
            <a:outerShdw blurRad="50800" rotWithShape="0" algn="tl" dir="2700000" dist="38100">
              <a:srgbClr val="000000">
                <a:alpha val="40000"/>
              </a:srgbClr>
            </a:outerShdw>
          </a:effectLst>
        </p:spPr>
      </p:pic>
      <p:sp>
        <p:nvSpPr>
          <p:cNvPr id="203" name="Google Shape;203;g24eb291058f_0_87"/>
          <p:cNvSpPr/>
          <p:nvPr/>
        </p:nvSpPr>
        <p:spPr>
          <a:xfrm>
            <a:off x="3047701" y="1622868"/>
            <a:ext cx="849300" cy="171300"/>
          </a:xfrm>
          <a:prstGeom prst="rect">
            <a:avLst/>
          </a:prstGeom>
          <a:noFill/>
          <a:ln cap="flat" cmpd="sng" w="38100">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1"/>
              <a:buFont typeface="Arial"/>
              <a:buNone/>
            </a:pPr>
            <a:r>
              <a:t/>
            </a:r>
            <a:endParaRPr b="0" i="0" sz="1801" u="none" cap="none" strike="noStrike">
              <a:solidFill>
                <a:srgbClr val="FFFFFF"/>
              </a:solidFill>
              <a:latin typeface="MS PGothic"/>
              <a:ea typeface="MS PGothic"/>
              <a:cs typeface="MS PGothic"/>
              <a:sym typeface="MS PGothic"/>
            </a:endParaRPr>
          </a:p>
        </p:txBody>
      </p:sp>
      <p:cxnSp>
        <p:nvCxnSpPr>
          <p:cNvPr id="204" name="Google Shape;204;g24eb291058f_0_87"/>
          <p:cNvCxnSpPr>
            <a:endCxn id="202" idx="0"/>
          </p:cNvCxnSpPr>
          <p:nvPr/>
        </p:nvCxnSpPr>
        <p:spPr>
          <a:xfrm>
            <a:off x="3202525" y="1799082"/>
            <a:ext cx="800700" cy="1380000"/>
          </a:xfrm>
          <a:prstGeom prst="straightConnector1">
            <a:avLst/>
          </a:prstGeom>
          <a:noFill/>
          <a:ln cap="flat" cmpd="sng" w="38100">
            <a:solidFill>
              <a:srgbClr val="FFC000"/>
            </a:solidFill>
            <a:prstDash val="solid"/>
            <a:miter lim="800000"/>
            <a:headEnd len="sm" w="sm" type="none"/>
            <a:tailEnd len="med" w="med" type="triangle"/>
          </a:ln>
        </p:spPr>
      </p:cxnSp>
      <p:cxnSp>
        <p:nvCxnSpPr>
          <p:cNvPr id="205" name="Google Shape;205;g24eb291058f_0_87"/>
          <p:cNvCxnSpPr/>
          <p:nvPr/>
        </p:nvCxnSpPr>
        <p:spPr>
          <a:xfrm>
            <a:off x="1797218" y="3823440"/>
            <a:ext cx="4011000" cy="0"/>
          </a:xfrm>
          <a:prstGeom prst="straightConnector1">
            <a:avLst/>
          </a:prstGeom>
          <a:noFill/>
          <a:ln cap="flat" cmpd="sng" w="9525">
            <a:solidFill>
              <a:srgbClr val="AFAFAF"/>
            </a:solidFill>
            <a:prstDash val="lgDash"/>
            <a:miter lim="800000"/>
            <a:headEnd len="sm" w="sm" type="none"/>
            <a:tailEnd len="sm" w="sm" type="none"/>
          </a:ln>
        </p:spPr>
      </p:cxnSp>
      <p:cxnSp>
        <p:nvCxnSpPr>
          <p:cNvPr id="206" name="Google Shape;206;g24eb291058f_0_87"/>
          <p:cNvCxnSpPr/>
          <p:nvPr/>
        </p:nvCxnSpPr>
        <p:spPr>
          <a:xfrm flipH="1" rot="-5400000">
            <a:off x="2836753" y="3884822"/>
            <a:ext cx="399600" cy="297900"/>
          </a:xfrm>
          <a:prstGeom prst="bentConnector2">
            <a:avLst/>
          </a:prstGeom>
          <a:noFill/>
          <a:ln cap="flat" cmpd="sng" w="9525">
            <a:solidFill>
              <a:srgbClr val="1B224C"/>
            </a:solidFill>
            <a:prstDash val="solid"/>
            <a:miter lim="800000"/>
            <a:headEnd len="sm" w="sm" type="none"/>
            <a:tailEnd len="med" w="med" type="triangle"/>
          </a:ln>
        </p:spPr>
      </p:cxnSp>
      <p:pic>
        <p:nvPicPr>
          <p:cNvPr descr="グラフィカル ユーザー インターフェイス, テキスト, アプリケーション&#10;&#10;自動的に生成された説明" id="207" name="Google Shape;207;g24eb291058f_0_87"/>
          <p:cNvPicPr preferRelativeResize="0"/>
          <p:nvPr/>
        </p:nvPicPr>
        <p:blipFill rotWithShape="1">
          <a:blip r:embed="rId6">
            <a:alphaModFix/>
          </a:blip>
          <a:srcRect b="0" l="0" r="0" t="0"/>
          <a:stretch/>
        </p:blipFill>
        <p:spPr>
          <a:xfrm>
            <a:off x="3355243" y="3913433"/>
            <a:ext cx="2263240" cy="752634"/>
          </a:xfrm>
          <a:prstGeom prst="rect">
            <a:avLst/>
          </a:prstGeom>
          <a:noFill/>
          <a:ln>
            <a:noFill/>
          </a:ln>
          <a:effectLst>
            <a:outerShdw blurRad="50800" rotWithShape="0" algn="tl" dir="2700000" dist="38100">
              <a:srgbClr val="000000">
                <a:alpha val="40000"/>
              </a:srgbClr>
            </a:outerShdw>
          </a:effectLst>
        </p:spPr>
      </p:pic>
      <p:grpSp>
        <p:nvGrpSpPr>
          <p:cNvPr id="208" name="Google Shape;208;g24eb291058f_0_87"/>
          <p:cNvGrpSpPr/>
          <p:nvPr/>
        </p:nvGrpSpPr>
        <p:grpSpPr>
          <a:xfrm>
            <a:off x="97985" y="610888"/>
            <a:ext cx="1471548" cy="3760765"/>
            <a:chOff x="140231" y="800622"/>
            <a:chExt cx="1986699" cy="4760462"/>
          </a:xfrm>
        </p:grpSpPr>
        <p:pic>
          <p:nvPicPr>
            <p:cNvPr id="209" name="Google Shape;209;g24eb291058f_0_87"/>
            <p:cNvPicPr preferRelativeResize="0"/>
            <p:nvPr/>
          </p:nvPicPr>
          <p:blipFill rotWithShape="1">
            <a:blip r:embed="rId7">
              <a:alphaModFix/>
            </a:blip>
            <a:srcRect b="0" l="0" r="0" t="0"/>
            <a:stretch/>
          </p:blipFill>
          <p:spPr>
            <a:xfrm>
              <a:off x="140231" y="800622"/>
              <a:ext cx="1986699" cy="4760462"/>
            </a:xfrm>
            <a:prstGeom prst="rect">
              <a:avLst/>
            </a:prstGeom>
            <a:noFill/>
            <a:ln>
              <a:noFill/>
            </a:ln>
          </p:spPr>
        </p:pic>
        <p:sp>
          <p:nvSpPr>
            <p:cNvPr id="210" name="Google Shape;210;g24eb291058f_0_87"/>
            <p:cNvSpPr/>
            <p:nvPr/>
          </p:nvSpPr>
          <p:spPr>
            <a:xfrm>
              <a:off x="192001" y="2788549"/>
              <a:ext cx="1460400" cy="249900"/>
            </a:xfrm>
            <a:prstGeom prst="rect">
              <a:avLst/>
            </a:prstGeom>
            <a:noFill/>
            <a:ln cap="flat" cmpd="sng" w="47625">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1"/>
                <a:buFont typeface="Arial"/>
                <a:buNone/>
              </a:pPr>
              <a:r>
                <a:t/>
              </a:r>
              <a:endParaRPr b="0" i="0" sz="1801" u="none" cap="none" strike="noStrike">
                <a:solidFill>
                  <a:srgbClr val="FFFFFF"/>
                </a:solidFill>
                <a:latin typeface="MS PGothic"/>
                <a:ea typeface="MS PGothic"/>
                <a:cs typeface="MS PGothic"/>
                <a:sym typeface="MS PGothic"/>
              </a:endParaRPr>
            </a:p>
          </p:txBody>
        </p:sp>
        <p:sp>
          <p:nvSpPr>
            <p:cNvPr id="211" name="Google Shape;211;g24eb291058f_0_87"/>
            <p:cNvSpPr/>
            <p:nvPr/>
          </p:nvSpPr>
          <p:spPr>
            <a:xfrm>
              <a:off x="1854815" y="2484163"/>
              <a:ext cx="231600" cy="249900"/>
            </a:xfrm>
            <a:prstGeom prst="rect">
              <a:avLst/>
            </a:prstGeom>
            <a:noFill/>
            <a:ln cap="flat" cmpd="sng" w="47625">
              <a:solidFill>
                <a:srgbClr val="FFC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1"/>
                <a:buFont typeface="Arial"/>
                <a:buNone/>
              </a:pPr>
              <a:r>
                <a:t/>
              </a:r>
              <a:endParaRPr b="0" i="0" sz="1801" u="none" cap="none" strike="noStrike">
                <a:solidFill>
                  <a:srgbClr val="FFFFFF"/>
                </a:solidFill>
                <a:latin typeface="MS PGothic"/>
                <a:ea typeface="MS PGothic"/>
                <a:cs typeface="MS PGothic"/>
                <a:sym typeface="MS PGothic"/>
              </a:endParaRPr>
            </a:p>
          </p:txBody>
        </p:sp>
      </p:grpSp>
      <p:grpSp>
        <p:nvGrpSpPr>
          <p:cNvPr id="212" name="Google Shape;212;g24eb291058f_0_87"/>
          <p:cNvGrpSpPr/>
          <p:nvPr/>
        </p:nvGrpSpPr>
        <p:grpSpPr>
          <a:xfrm>
            <a:off x="5838431" y="537995"/>
            <a:ext cx="3522923" cy="4493400"/>
            <a:chOff x="5762231" y="537995"/>
            <a:chExt cx="3522923" cy="4493400"/>
          </a:xfrm>
        </p:grpSpPr>
        <p:sp>
          <p:nvSpPr>
            <p:cNvPr id="213" name="Google Shape;213;g24eb291058f_0_87"/>
            <p:cNvSpPr txBox="1"/>
            <p:nvPr/>
          </p:nvSpPr>
          <p:spPr>
            <a:xfrm>
              <a:off x="6246175" y="3971855"/>
              <a:ext cx="184800" cy="261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1B224C"/>
                </a:solidFill>
                <a:latin typeface="MS PGothic"/>
                <a:ea typeface="MS PGothic"/>
                <a:cs typeface="MS PGothic"/>
                <a:sym typeface="MS PGothic"/>
              </a:endParaRPr>
            </a:p>
          </p:txBody>
        </p:sp>
        <p:sp>
          <p:nvSpPr>
            <p:cNvPr id="214" name="Google Shape;214;g24eb291058f_0_87"/>
            <p:cNvSpPr/>
            <p:nvPr/>
          </p:nvSpPr>
          <p:spPr>
            <a:xfrm>
              <a:off x="5762231" y="537995"/>
              <a:ext cx="3165600" cy="4493400"/>
            </a:xfrm>
            <a:prstGeom prst="rect">
              <a:avLst/>
            </a:prstGeom>
            <a:noFill/>
            <a:ln>
              <a:noFill/>
            </a:ln>
          </p:spPr>
          <p:txBody>
            <a:bodyPr anchorCtr="0" anchor="t" bIns="45700" lIns="91425" spcFirstLastPara="1" rIns="91425" wrap="square" tIns="45700">
              <a:noAutofit/>
            </a:bodyPr>
            <a:lstStyle/>
            <a:p>
              <a:pPr indent="-167049" lvl="0" marL="457200" marR="0" rtl="0" algn="l">
                <a:lnSpc>
                  <a:spcPct val="100000"/>
                </a:lnSpc>
                <a:spcBef>
                  <a:spcPts val="0"/>
                </a:spcBef>
                <a:spcAft>
                  <a:spcPts val="0"/>
                </a:spcAft>
                <a:buClr>
                  <a:srgbClr val="1B224C"/>
                </a:buClr>
                <a:buSzPts val="1100"/>
                <a:buFont typeface="Arial"/>
                <a:buAutoNum type="arabicPeriod"/>
              </a:pPr>
              <a:r>
                <a:rPr b="1" i="0" lang="ja-JP" sz="1100" u="none" cap="none" strike="noStrike">
                  <a:solidFill>
                    <a:srgbClr val="1B224C"/>
                  </a:solidFill>
                  <a:latin typeface="Arial"/>
                  <a:ea typeface="Arial"/>
                  <a:cs typeface="Arial"/>
                  <a:sym typeface="Arial"/>
                </a:rPr>
                <a:t>【対象を選びます】 </a:t>
              </a:r>
              <a:endParaRPr b="1" i="0" sz="1100" u="none" cap="none" strike="noStrike">
                <a:solidFill>
                  <a:srgbClr val="000000"/>
                </a:solidFill>
                <a:latin typeface="Arial"/>
                <a:ea typeface="Arial"/>
                <a:cs typeface="Arial"/>
                <a:sym typeface="Arial"/>
              </a:endParaRPr>
            </a:p>
            <a:p>
              <a:pPr indent="-100012" lvl="0" marL="182562" marR="0" rtl="0" algn="l">
                <a:lnSpc>
                  <a:spcPct val="100000"/>
                </a:lnSpc>
                <a:spcBef>
                  <a:spcPts val="0"/>
                </a:spcBef>
                <a:spcAft>
                  <a:spcPts val="0"/>
                </a:spcAft>
                <a:buClr>
                  <a:srgbClr val="1B224C"/>
                </a:buClr>
                <a:buSzPts val="1300"/>
                <a:buFont typeface="MS PGothic"/>
                <a:buNone/>
              </a:pPr>
              <a:r>
                <a:t/>
              </a:r>
              <a:endParaRPr b="1" i="0" sz="1100" u="none" cap="none" strike="noStrike">
                <a:solidFill>
                  <a:srgbClr val="1B224C"/>
                </a:solidFill>
                <a:latin typeface="Arial"/>
                <a:ea typeface="Arial"/>
                <a:cs typeface="Arial"/>
                <a:sym typeface="Arial"/>
              </a:endParaRPr>
            </a:p>
            <a:p>
              <a:pPr indent="-100012" lvl="0" marL="182562" marR="0" rtl="0" algn="l">
                <a:lnSpc>
                  <a:spcPct val="100000"/>
                </a:lnSpc>
                <a:spcBef>
                  <a:spcPts val="0"/>
                </a:spcBef>
                <a:spcAft>
                  <a:spcPts val="0"/>
                </a:spcAft>
                <a:buClr>
                  <a:srgbClr val="1B224C"/>
                </a:buClr>
                <a:buSzPts val="1300"/>
                <a:buFont typeface="MS PGothic"/>
                <a:buNone/>
              </a:pPr>
              <a:r>
                <a:t/>
              </a:r>
              <a:endParaRPr b="1" i="0" sz="1100" u="none" cap="none" strike="noStrike">
                <a:solidFill>
                  <a:srgbClr val="1B224C"/>
                </a:solidFill>
                <a:latin typeface="Arial"/>
                <a:ea typeface="Arial"/>
                <a:cs typeface="Arial"/>
                <a:sym typeface="Arial"/>
              </a:endParaRPr>
            </a:p>
            <a:p>
              <a:pPr indent="-100012" lvl="0" marL="182562" marR="0" rtl="0" algn="l">
                <a:lnSpc>
                  <a:spcPct val="100000"/>
                </a:lnSpc>
                <a:spcBef>
                  <a:spcPts val="0"/>
                </a:spcBef>
                <a:spcAft>
                  <a:spcPts val="0"/>
                </a:spcAft>
                <a:buClr>
                  <a:srgbClr val="1B224C"/>
                </a:buClr>
                <a:buSzPts val="1300"/>
                <a:buFont typeface="MS PGothic"/>
                <a:buNone/>
              </a:pPr>
              <a:r>
                <a:t/>
              </a:r>
              <a:endParaRPr b="1" i="0" sz="1100" u="none" cap="none" strike="noStrike">
                <a:solidFill>
                  <a:srgbClr val="1B224C"/>
                </a:solidFill>
                <a:latin typeface="Arial"/>
                <a:ea typeface="Arial"/>
                <a:cs typeface="Arial"/>
                <a:sym typeface="Arial"/>
              </a:endParaRPr>
            </a:p>
            <a:p>
              <a:pPr indent="-100012" lvl="0" marL="182562" marR="0" rtl="0" algn="l">
                <a:lnSpc>
                  <a:spcPct val="100000"/>
                </a:lnSpc>
                <a:spcBef>
                  <a:spcPts val="0"/>
                </a:spcBef>
                <a:spcAft>
                  <a:spcPts val="0"/>
                </a:spcAft>
                <a:buClr>
                  <a:srgbClr val="1B224C"/>
                </a:buClr>
                <a:buSzPts val="1300"/>
                <a:buFont typeface="MS PGothic"/>
                <a:buNone/>
              </a:pPr>
              <a:r>
                <a:t/>
              </a:r>
              <a:endParaRPr b="1" i="0" sz="1100" u="none" cap="none" strike="noStrike">
                <a:solidFill>
                  <a:srgbClr val="1B224C"/>
                </a:solidFill>
                <a:latin typeface="Arial"/>
                <a:ea typeface="Arial"/>
                <a:cs typeface="Arial"/>
                <a:sym typeface="Arial"/>
              </a:endParaRPr>
            </a:p>
            <a:p>
              <a:pPr indent="-100012" lvl="0" marL="182562" marR="0" rtl="0" algn="l">
                <a:lnSpc>
                  <a:spcPct val="100000"/>
                </a:lnSpc>
                <a:spcBef>
                  <a:spcPts val="0"/>
                </a:spcBef>
                <a:spcAft>
                  <a:spcPts val="0"/>
                </a:spcAft>
                <a:buClr>
                  <a:srgbClr val="1B224C"/>
                </a:buClr>
                <a:buSzPts val="1300"/>
                <a:buFont typeface="MS PGothic"/>
                <a:buNone/>
              </a:pPr>
              <a:r>
                <a:t/>
              </a:r>
              <a:endParaRPr b="1" i="0" sz="1100" u="none" cap="none" strike="noStrike">
                <a:solidFill>
                  <a:srgbClr val="1B224C"/>
                </a:solidFill>
                <a:latin typeface="Arial"/>
                <a:ea typeface="Arial"/>
                <a:cs typeface="Arial"/>
                <a:sym typeface="Arial"/>
              </a:endParaRPr>
            </a:p>
            <a:p>
              <a:pPr indent="-100012" lvl="0" marL="182562" marR="0" rtl="0" algn="l">
                <a:lnSpc>
                  <a:spcPct val="100000"/>
                </a:lnSpc>
                <a:spcBef>
                  <a:spcPts val="0"/>
                </a:spcBef>
                <a:spcAft>
                  <a:spcPts val="0"/>
                </a:spcAft>
                <a:buClr>
                  <a:srgbClr val="1B224C"/>
                </a:buClr>
                <a:buSzPts val="1300"/>
                <a:buFont typeface="MS PGothic"/>
                <a:buNone/>
              </a:pPr>
              <a:r>
                <a:t/>
              </a:r>
              <a:endParaRPr b="1" i="0" sz="1100" u="none" cap="none" strike="noStrike">
                <a:solidFill>
                  <a:srgbClr val="1B224C"/>
                </a:solidFill>
                <a:latin typeface="Arial"/>
                <a:ea typeface="Arial"/>
                <a:cs typeface="Arial"/>
                <a:sym typeface="Arial"/>
              </a:endParaRPr>
            </a:p>
            <a:p>
              <a:pPr indent="-100012" lvl="0" marL="182562" marR="0" rtl="0" algn="l">
                <a:lnSpc>
                  <a:spcPct val="100000"/>
                </a:lnSpc>
                <a:spcBef>
                  <a:spcPts val="0"/>
                </a:spcBef>
                <a:spcAft>
                  <a:spcPts val="0"/>
                </a:spcAft>
                <a:buClr>
                  <a:srgbClr val="1B224C"/>
                </a:buClr>
                <a:buSzPts val="1300"/>
                <a:buFont typeface="MS PGothic"/>
                <a:buNone/>
              </a:pPr>
              <a:r>
                <a:t/>
              </a:r>
              <a:endParaRPr b="1" i="0" sz="1100" u="none" cap="none" strike="noStrike">
                <a:solidFill>
                  <a:srgbClr val="1B224C"/>
                </a:solidFill>
                <a:latin typeface="Arial"/>
                <a:ea typeface="Arial"/>
                <a:cs typeface="Arial"/>
                <a:sym typeface="Arial"/>
              </a:endParaRPr>
            </a:p>
            <a:p>
              <a:pPr indent="-100012" lvl="0" marL="182562" marR="0" rtl="0" algn="l">
                <a:lnSpc>
                  <a:spcPct val="100000"/>
                </a:lnSpc>
                <a:spcBef>
                  <a:spcPts val="0"/>
                </a:spcBef>
                <a:spcAft>
                  <a:spcPts val="0"/>
                </a:spcAft>
                <a:buClr>
                  <a:srgbClr val="1B224C"/>
                </a:buClr>
                <a:buSzPts val="1300"/>
                <a:buFont typeface="MS PGothic"/>
                <a:buNone/>
              </a:pPr>
              <a:r>
                <a:t/>
              </a:r>
              <a:endParaRPr b="1" i="0" sz="1100" u="none" cap="none" strike="noStrike">
                <a:solidFill>
                  <a:srgbClr val="1B224C"/>
                </a:solidFill>
                <a:latin typeface="Arial"/>
                <a:ea typeface="Arial"/>
                <a:cs typeface="Arial"/>
                <a:sym typeface="Arial"/>
              </a:endParaRPr>
            </a:p>
            <a:p>
              <a:pPr indent="-100012" lvl="0" marL="182562" marR="0" rtl="0" algn="l">
                <a:lnSpc>
                  <a:spcPct val="100000"/>
                </a:lnSpc>
                <a:spcBef>
                  <a:spcPts val="0"/>
                </a:spcBef>
                <a:spcAft>
                  <a:spcPts val="0"/>
                </a:spcAft>
                <a:buClr>
                  <a:srgbClr val="1B224C"/>
                </a:buClr>
                <a:buSzPts val="1300"/>
                <a:buFont typeface="MS PGothic"/>
                <a:buNone/>
              </a:pPr>
              <a:r>
                <a:t/>
              </a:r>
              <a:endParaRPr b="1" i="0" sz="1100" u="none" cap="none" strike="noStrike">
                <a:solidFill>
                  <a:srgbClr val="1B224C"/>
                </a:solidFill>
                <a:latin typeface="Arial"/>
                <a:ea typeface="Arial"/>
                <a:cs typeface="Arial"/>
                <a:sym typeface="Arial"/>
              </a:endParaRPr>
            </a:p>
            <a:p>
              <a:pPr indent="-100012" lvl="0" marL="182562" marR="0" rtl="0" algn="l">
                <a:lnSpc>
                  <a:spcPct val="100000"/>
                </a:lnSpc>
                <a:spcBef>
                  <a:spcPts val="0"/>
                </a:spcBef>
                <a:spcAft>
                  <a:spcPts val="0"/>
                </a:spcAft>
                <a:buClr>
                  <a:srgbClr val="1B224C"/>
                </a:buClr>
                <a:buSzPts val="1300"/>
                <a:buFont typeface="MS PGothic"/>
                <a:buNone/>
              </a:pPr>
              <a:r>
                <a:t/>
              </a:r>
              <a:endParaRPr b="1" i="0" sz="1100" u="none" cap="none" strike="noStrike">
                <a:solidFill>
                  <a:srgbClr val="1B224C"/>
                </a:solidFill>
                <a:latin typeface="Arial"/>
                <a:ea typeface="Arial"/>
                <a:cs typeface="Arial"/>
                <a:sym typeface="Arial"/>
              </a:endParaRPr>
            </a:p>
            <a:p>
              <a:pPr indent="-100012" lvl="0" marL="182562" marR="0" rtl="0" algn="l">
                <a:lnSpc>
                  <a:spcPct val="100000"/>
                </a:lnSpc>
                <a:spcBef>
                  <a:spcPts val="0"/>
                </a:spcBef>
                <a:spcAft>
                  <a:spcPts val="0"/>
                </a:spcAft>
                <a:buClr>
                  <a:srgbClr val="1B224C"/>
                </a:buClr>
                <a:buSzPts val="1300"/>
                <a:buFont typeface="MS PGothic"/>
                <a:buNone/>
              </a:pPr>
              <a:r>
                <a:t/>
              </a:r>
              <a:endParaRPr b="1" i="0" sz="1100" u="none" cap="none" strike="noStrike">
                <a:solidFill>
                  <a:srgbClr val="1B224C"/>
                </a:solidFill>
                <a:latin typeface="Arial"/>
                <a:ea typeface="Arial"/>
                <a:cs typeface="Arial"/>
                <a:sym typeface="Arial"/>
              </a:endParaRPr>
            </a:p>
            <a:p>
              <a:pPr indent="-100012" lvl="0" marL="182562" marR="0" rtl="0" algn="l">
                <a:lnSpc>
                  <a:spcPct val="100000"/>
                </a:lnSpc>
                <a:spcBef>
                  <a:spcPts val="0"/>
                </a:spcBef>
                <a:spcAft>
                  <a:spcPts val="0"/>
                </a:spcAft>
                <a:buClr>
                  <a:srgbClr val="1B224C"/>
                </a:buClr>
                <a:buSzPts val="1300"/>
                <a:buFont typeface="MS PGothic"/>
                <a:buNone/>
              </a:pPr>
              <a:r>
                <a:t/>
              </a:r>
              <a:endParaRPr b="1" i="0" sz="1100" u="none" cap="none" strike="noStrike">
                <a:solidFill>
                  <a:srgbClr val="1B224C"/>
                </a:solidFill>
                <a:latin typeface="Arial"/>
                <a:ea typeface="Arial"/>
                <a:cs typeface="Arial"/>
                <a:sym typeface="Arial"/>
              </a:endParaRPr>
            </a:p>
            <a:p>
              <a:pPr indent="-167049" lvl="0" marL="457200" marR="0" rtl="0" algn="l">
                <a:lnSpc>
                  <a:spcPct val="100000"/>
                </a:lnSpc>
                <a:spcBef>
                  <a:spcPts val="0"/>
                </a:spcBef>
                <a:spcAft>
                  <a:spcPts val="0"/>
                </a:spcAft>
                <a:buClr>
                  <a:srgbClr val="1B224C"/>
                </a:buClr>
                <a:buSzPts val="1100"/>
                <a:buFont typeface="Arial"/>
                <a:buAutoNum type="arabicPeriod"/>
              </a:pPr>
              <a:r>
                <a:rPr b="1" i="0" lang="ja-JP" sz="1100" u="none" cap="none" strike="noStrike">
                  <a:solidFill>
                    <a:srgbClr val="1B224C"/>
                  </a:solidFill>
                  <a:latin typeface="Arial"/>
                  <a:ea typeface="Arial"/>
                  <a:cs typeface="Arial"/>
                  <a:sym typeface="Arial"/>
                </a:rPr>
                <a:t>【雛形を選んで送信します】</a:t>
              </a:r>
              <a:endParaRPr b="1" i="0" sz="1100" u="none" cap="none" strike="noStrike">
                <a:solidFill>
                  <a:srgbClr val="000000"/>
                </a:solidFill>
                <a:latin typeface="Arial"/>
                <a:ea typeface="Arial"/>
                <a:cs typeface="Arial"/>
                <a:sym typeface="Arial"/>
              </a:endParaRPr>
            </a:p>
            <a:p>
              <a:pPr indent="-100012" lvl="0" marL="182562" marR="0" rtl="0" algn="l">
                <a:lnSpc>
                  <a:spcPct val="100000"/>
                </a:lnSpc>
                <a:spcBef>
                  <a:spcPts val="0"/>
                </a:spcBef>
                <a:spcAft>
                  <a:spcPts val="0"/>
                </a:spcAft>
                <a:buClr>
                  <a:srgbClr val="1B224C"/>
                </a:buClr>
                <a:buSzPts val="1300"/>
                <a:buFont typeface="MS PGothic"/>
                <a:buNone/>
              </a:pPr>
              <a:r>
                <a:t/>
              </a:r>
              <a:endParaRPr b="1" i="0" sz="1100" u="none" cap="none" strike="noStrike">
                <a:solidFill>
                  <a:srgbClr val="1B224C"/>
                </a:solidFill>
                <a:latin typeface="Arial"/>
                <a:ea typeface="Arial"/>
                <a:cs typeface="Arial"/>
                <a:sym typeface="Arial"/>
              </a:endParaRPr>
            </a:p>
            <a:p>
              <a:pPr indent="-100012" lvl="0" marL="182562" marR="0" rtl="0" algn="l">
                <a:lnSpc>
                  <a:spcPct val="100000"/>
                </a:lnSpc>
                <a:spcBef>
                  <a:spcPts val="0"/>
                </a:spcBef>
                <a:spcAft>
                  <a:spcPts val="0"/>
                </a:spcAft>
                <a:buClr>
                  <a:srgbClr val="1B224C"/>
                </a:buClr>
                <a:buSzPts val="1300"/>
                <a:buFont typeface="MS PGothic"/>
                <a:buNone/>
              </a:pPr>
              <a:r>
                <a:t/>
              </a:r>
              <a:endParaRPr b="1" i="0" sz="1100" u="none" cap="none" strike="noStrike">
                <a:solidFill>
                  <a:srgbClr val="1B224C"/>
                </a:solidFill>
                <a:latin typeface="Arial"/>
                <a:ea typeface="Arial"/>
                <a:cs typeface="Arial"/>
                <a:sym typeface="Arial"/>
              </a:endParaRPr>
            </a:p>
            <a:p>
              <a:pPr indent="-100012" lvl="0" marL="182562" marR="0" rtl="0" algn="l">
                <a:lnSpc>
                  <a:spcPct val="100000"/>
                </a:lnSpc>
                <a:spcBef>
                  <a:spcPts val="0"/>
                </a:spcBef>
                <a:spcAft>
                  <a:spcPts val="0"/>
                </a:spcAft>
                <a:buClr>
                  <a:srgbClr val="1B224C"/>
                </a:buClr>
                <a:buSzPts val="1300"/>
                <a:buFont typeface="MS PGothic"/>
                <a:buNone/>
              </a:pPr>
              <a:r>
                <a:t/>
              </a:r>
              <a:endParaRPr b="1" i="0" sz="1100" u="none" cap="none" strike="noStrike">
                <a:solidFill>
                  <a:srgbClr val="1B224C"/>
                </a:solidFill>
                <a:latin typeface="Arial"/>
                <a:ea typeface="Arial"/>
                <a:cs typeface="Arial"/>
                <a:sym typeface="Arial"/>
              </a:endParaRPr>
            </a:p>
            <a:p>
              <a:pPr indent="-100012" lvl="0" marL="182562" marR="0" rtl="0" algn="l">
                <a:lnSpc>
                  <a:spcPct val="100000"/>
                </a:lnSpc>
                <a:spcBef>
                  <a:spcPts val="0"/>
                </a:spcBef>
                <a:spcAft>
                  <a:spcPts val="0"/>
                </a:spcAft>
                <a:buClr>
                  <a:srgbClr val="1B224C"/>
                </a:buClr>
                <a:buSzPts val="1300"/>
                <a:buFont typeface="MS PGothic"/>
                <a:buNone/>
              </a:pPr>
              <a:r>
                <a:t/>
              </a:r>
              <a:endParaRPr b="1" i="0" sz="1100" u="none" cap="none" strike="noStrike">
                <a:solidFill>
                  <a:srgbClr val="1B224C"/>
                </a:solidFill>
                <a:latin typeface="Arial"/>
                <a:ea typeface="Arial"/>
                <a:cs typeface="Arial"/>
                <a:sym typeface="Arial"/>
              </a:endParaRPr>
            </a:p>
            <a:p>
              <a:pPr indent="-100012" lvl="0" marL="182562" marR="0" rtl="0" algn="l">
                <a:lnSpc>
                  <a:spcPct val="100000"/>
                </a:lnSpc>
                <a:spcBef>
                  <a:spcPts val="0"/>
                </a:spcBef>
                <a:spcAft>
                  <a:spcPts val="0"/>
                </a:spcAft>
                <a:buClr>
                  <a:srgbClr val="1B224C"/>
                </a:buClr>
                <a:buSzPts val="1300"/>
                <a:buFont typeface="MS PGothic"/>
                <a:buNone/>
              </a:pPr>
              <a:r>
                <a:t/>
              </a:r>
              <a:endParaRPr b="1" i="0" sz="1100" u="none" cap="none" strike="noStrike">
                <a:solidFill>
                  <a:srgbClr val="1B224C"/>
                </a:solidFill>
                <a:latin typeface="Arial"/>
                <a:ea typeface="Arial"/>
                <a:cs typeface="Arial"/>
                <a:sym typeface="Arial"/>
              </a:endParaRPr>
            </a:p>
            <a:p>
              <a:pPr indent="-167049" lvl="0" marL="457200" marR="0" rtl="0" algn="l">
                <a:lnSpc>
                  <a:spcPct val="100000"/>
                </a:lnSpc>
                <a:spcBef>
                  <a:spcPts val="0"/>
                </a:spcBef>
                <a:spcAft>
                  <a:spcPts val="0"/>
                </a:spcAft>
                <a:buClr>
                  <a:srgbClr val="1B224C"/>
                </a:buClr>
                <a:buSzPts val="1100"/>
                <a:buFont typeface="Arial"/>
                <a:buAutoNum type="arabicPeriod"/>
              </a:pPr>
              <a:r>
                <a:rPr b="1" i="0" lang="ja-JP" sz="1100" u="none" cap="none" strike="noStrike">
                  <a:solidFill>
                    <a:srgbClr val="1B224C"/>
                  </a:solidFill>
                  <a:latin typeface="Arial"/>
                  <a:ea typeface="Arial"/>
                  <a:cs typeface="Arial"/>
                  <a:sym typeface="Arial"/>
                </a:rPr>
                <a:t>OKを押して完了です。 </a:t>
              </a:r>
              <a:endParaRPr b="1" i="0" sz="1100" u="none" cap="none" strike="noStrike">
                <a:solidFill>
                  <a:srgbClr val="1B224C"/>
                </a:solidFill>
                <a:latin typeface="Arial"/>
                <a:ea typeface="Arial"/>
                <a:cs typeface="Arial"/>
                <a:sym typeface="Arial"/>
              </a:endParaRPr>
            </a:p>
          </p:txBody>
        </p:sp>
        <p:sp>
          <p:nvSpPr>
            <p:cNvPr id="215" name="Google Shape;215;g24eb291058f_0_87"/>
            <p:cNvSpPr/>
            <p:nvPr/>
          </p:nvSpPr>
          <p:spPr>
            <a:xfrm>
              <a:off x="6294900" y="772524"/>
              <a:ext cx="2963700" cy="1850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rPr b="1" i="0" lang="ja-JP" sz="1100" u="none" cap="none" strike="noStrike">
                  <a:solidFill>
                    <a:srgbClr val="1B224C"/>
                  </a:solidFill>
                  <a:latin typeface="Arial"/>
                  <a:ea typeface="Arial"/>
                  <a:cs typeface="Arial"/>
                  <a:sym typeface="Arial"/>
                </a:rPr>
                <a:t>全てのメンバーを選ぶ：</a:t>
              </a:r>
              <a:endParaRPr b="1" i="0" sz="1100" u="none" cap="none" strike="noStrike">
                <a:solidFill>
                  <a:srgbClr val="1B224C"/>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ja-JP" sz="1100" u="none" cap="none" strike="noStrike">
                  <a:solidFill>
                    <a:srgbClr val="1B224C"/>
                  </a:solidFill>
                  <a:latin typeface="Arial"/>
                  <a:ea typeface="Arial"/>
                  <a:cs typeface="Arial"/>
                  <a:sym typeface="Arial"/>
                </a:rPr>
                <a:t>左側一番上のチェックボックスを</a:t>
              </a:r>
              <a:endParaRPr b="0" i="0" sz="1100" u="none" cap="none" strike="noStrike">
                <a:solidFill>
                  <a:srgbClr val="1B224C"/>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ja-JP" sz="1100" u="none" cap="none" strike="noStrike">
                  <a:solidFill>
                    <a:srgbClr val="1B224C"/>
                  </a:solidFill>
                  <a:latin typeface="Arial"/>
                  <a:ea typeface="Arial"/>
                  <a:cs typeface="Arial"/>
                  <a:sym typeface="Arial"/>
                </a:rPr>
                <a:t>チェックします。</a:t>
              </a:r>
              <a:endParaRPr b="0" i="0" sz="1100" u="none" cap="none" strike="noStrike">
                <a:solidFill>
                  <a:srgbClr val="1B224C"/>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ja-JP" sz="1100" u="none" cap="none" strike="noStrike">
                  <a:solidFill>
                    <a:srgbClr val="1B224C"/>
                  </a:solidFill>
                  <a:latin typeface="Arial"/>
                  <a:ea typeface="Arial"/>
                  <a:cs typeface="Arial"/>
                  <a:sym typeface="Arial"/>
                </a:rPr>
                <a:t>ページに入りきらないメンバーも含め</a:t>
              </a:r>
              <a:endParaRPr b="0" i="0" sz="1100" u="none" cap="none" strike="noStrike">
                <a:solidFill>
                  <a:srgbClr val="1B224C"/>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ja-JP" sz="1100" u="none" cap="none" strike="noStrike">
                  <a:solidFill>
                    <a:srgbClr val="1B224C"/>
                  </a:solidFill>
                  <a:latin typeface="Arial"/>
                  <a:ea typeface="Arial"/>
                  <a:cs typeface="Arial"/>
                  <a:sym typeface="Arial"/>
                </a:rPr>
                <a:t>る場合は、「検索条件に一致する全て</a:t>
              </a:r>
              <a:endParaRPr b="0" i="0" sz="1100" u="none" cap="none" strike="noStrike">
                <a:solidFill>
                  <a:srgbClr val="1B224C"/>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ja-JP" sz="1100" u="none" cap="none" strike="noStrike">
                  <a:solidFill>
                    <a:srgbClr val="1B224C"/>
                  </a:solidFill>
                  <a:latin typeface="Arial"/>
                  <a:ea typeface="Arial"/>
                  <a:cs typeface="Arial"/>
                  <a:sym typeface="Arial"/>
                </a:rPr>
                <a:t>のメンバーを選択」をクリックします。</a:t>
              </a:r>
              <a:endParaRPr b="0" i="0" sz="1100" u="none" cap="none" strike="noStrike">
                <a:solidFill>
                  <a:srgbClr val="1B224C"/>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1B224C"/>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1" i="0" lang="ja-JP" sz="1100" u="none" cap="none" strike="noStrike">
                  <a:solidFill>
                    <a:srgbClr val="1B224C"/>
                  </a:solidFill>
                  <a:latin typeface="Arial"/>
                  <a:ea typeface="Arial"/>
                  <a:cs typeface="Arial"/>
                  <a:sym typeface="Arial"/>
                </a:rPr>
                <a:t>一部のメンバーのみを選ぶ：</a:t>
              </a:r>
              <a:endParaRPr b="0" i="0" sz="1100" u="none" cap="none" strike="noStrike">
                <a:solidFill>
                  <a:srgbClr val="1B224C"/>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ja-JP" sz="1100" u="none" cap="none" strike="noStrike">
                  <a:solidFill>
                    <a:srgbClr val="1B224C"/>
                  </a:solidFill>
                  <a:latin typeface="Arial"/>
                  <a:ea typeface="Arial"/>
                  <a:cs typeface="Arial"/>
                  <a:sym typeface="Arial"/>
                </a:rPr>
                <a:t>社員番号の横のチェックボックスに</a:t>
              </a:r>
              <a:endParaRPr b="0" i="0" sz="1100" u="none" cap="none" strike="noStrike">
                <a:solidFill>
                  <a:srgbClr val="1B224C"/>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ja-JP" sz="1100" u="none" cap="none" strike="noStrike">
                  <a:solidFill>
                    <a:srgbClr val="1B224C"/>
                  </a:solidFill>
                  <a:latin typeface="Arial"/>
                  <a:ea typeface="Arial"/>
                  <a:cs typeface="Arial"/>
                  <a:sym typeface="Arial"/>
                </a:rPr>
                <a:t>チェックを入れます。</a:t>
              </a:r>
              <a:endParaRPr b="0" i="0" sz="1100" u="none" cap="none" strike="noStrike">
                <a:solidFill>
                  <a:srgbClr val="1B224C"/>
                </a:solidFill>
                <a:latin typeface="Arial"/>
                <a:ea typeface="Arial"/>
                <a:cs typeface="Arial"/>
                <a:sym typeface="Arial"/>
              </a:endParaRPr>
            </a:p>
          </p:txBody>
        </p:sp>
        <p:sp>
          <p:nvSpPr>
            <p:cNvPr id="216" name="Google Shape;216;g24eb291058f_0_87"/>
            <p:cNvSpPr/>
            <p:nvPr/>
          </p:nvSpPr>
          <p:spPr>
            <a:xfrm>
              <a:off x="6296554" y="2899455"/>
              <a:ext cx="2988600" cy="892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100"/>
                <a:buFont typeface="Arial"/>
                <a:buNone/>
              </a:pPr>
              <a:r>
                <a:rPr b="0" i="0" lang="ja-JP" sz="1100" u="none" cap="none" strike="noStrike">
                  <a:solidFill>
                    <a:srgbClr val="1B224C"/>
                  </a:solidFill>
                  <a:latin typeface="Arial"/>
                  <a:ea typeface="Arial"/>
                  <a:cs typeface="Arial"/>
                  <a:sym typeface="Arial"/>
                </a:rPr>
                <a:t>「選択したメンバーの操作を選択」より</a:t>
              </a:r>
              <a:endParaRPr b="0" i="0" sz="1100" u="none" cap="none" strike="noStrike">
                <a:solidFill>
                  <a:srgbClr val="1B224C"/>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ja-JP" sz="1100" u="none" cap="none" strike="noStrike">
                  <a:solidFill>
                    <a:srgbClr val="1B224C"/>
                  </a:solidFill>
                  <a:latin typeface="Arial"/>
                  <a:ea typeface="Arial"/>
                  <a:cs typeface="Arial"/>
                  <a:sym typeface="Arial"/>
                </a:rPr>
                <a:t>メールの種類を選択し、「メール雛形」</a:t>
              </a:r>
              <a:endParaRPr b="0" i="0" sz="1100" u="none" cap="none" strike="noStrike">
                <a:solidFill>
                  <a:srgbClr val="1B224C"/>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ja-JP" sz="1100" u="none" cap="none" strike="noStrike">
                  <a:solidFill>
                    <a:srgbClr val="1B224C"/>
                  </a:solidFill>
                  <a:latin typeface="Arial"/>
                  <a:ea typeface="Arial"/>
                  <a:cs typeface="Arial"/>
                  <a:sym typeface="Arial"/>
                </a:rPr>
                <a:t>を選択して実行をクリックします。</a:t>
              </a:r>
              <a:endParaRPr b="0" i="0" sz="1100" u="none" cap="none" strike="noStrike">
                <a:solidFill>
                  <a:srgbClr val="1B224C"/>
                </a:solidFill>
                <a:latin typeface="Arial"/>
                <a:ea typeface="Arial"/>
                <a:cs typeface="Arial"/>
                <a:sym typeface="Aria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g258712ce8c0_0_51"/>
          <p:cNvSpPr txBox="1"/>
          <p:nvPr>
            <p:ph idx="12" type="sldNum"/>
          </p:nvPr>
        </p:nvSpPr>
        <p:spPr>
          <a:xfrm>
            <a:off x="8640000" y="4775334"/>
            <a:ext cx="360000" cy="270000"/>
          </a:xfrm>
          <a:prstGeom prst="rect">
            <a:avLst/>
          </a:prstGeom>
          <a:noFill/>
          <a:ln>
            <a:noFill/>
          </a:ln>
        </p:spPr>
        <p:txBody>
          <a:bodyPr anchorCtr="0" anchor="ctr" bIns="36000" lIns="36000" spcFirstLastPara="1" rIns="36000" wrap="square" tIns="36000">
            <a:normAutofit/>
          </a:bodyPr>
          <a:lstStyle/>
          <a:p>
            <a:pPr indent="0" lvl="0" marL="0" rtl="0" algn="ctr">
              <a:lnSpc>
                <a:spcPct val="100000"/>
              </a:lnSpc>
              <a:spcBef>
                <a:spcPts val="0"/>
              </a:spcBef>
              <a:spcAft>
                <a:spcPts val="0"/>
              </a:spcAft>
              <a:buClr>
                <a:srgbClr val="000000"/>
              </a:buClr>
              <a:buSzPts val="1200"/>
              <a:buFont typeface="Arial"/>
              <a:buNone/>
            </a:pPr>
            <a:fld id="{00000000-1234-1234-1234-123412341234}" type="slidenum">
              <a:rPr lang="ja-JP"/>
              <a:t>‹#›</a:t>
            </a:fld>
            <a:endParaRPr/>
          </a:p>
        </p:txBody>
      </p:sp>
      <p:sp>
        <p:nvSpPr>
          <p:cNvPr id="223" name="Google Shape;223;g258712ce8c0_0_51"/>
          <p:cNvSpPr txBox="1"/>
          <p:nvPr>
            <p:ph idx="4294967295" type="body"/>
          </p:nvPr>
        </p:nvSpPr>
        <p:spPr>
          <a:xfrm>
            <a:off x="-205825" y="692000"/>
            <a:ext cx="9418200" cy="889200"/>
          </a:xfrm>
          <a:prstGeom prst="rect">
            <a:avLst/>
          </a:prstGeom>
          <a:noFill/>
          <a:ln>
            <a:noFill/>
          </a:ln>
        </p:spPr>
        <p:txBody>
          <a:bodyPr anchorCtr="0" anchor="t" bIns="36000" lIns="36000" spcFirstLastPara="1" rIns="36000" wrap="square" tIns="36000">
            <a:noAutofit/>
          </a:bodyPr>
          <a:lstStyle/>
          <a:p>
            <a:pPr indent="0" lvl="0" marL="228600" rtl="0" algn="ctr">
              <a:lnSpc>
                <a:spcPct val="115000"/>
              </a:lnSpc>
              <a:spcBef>
                <a:spcPts val="0"/>
              </a:spcBef>
              <a:spcAft>
                <a:spcPts val="0"/>
              </a:spcAft>
              <a:buSzPts val="1400"/>
              <a:buNone/>
            </a:pPr>
            <a:r>
              <a:rPr lang="ja-JP" sz="1200"/>
              <a:t>高ストレス者の選定</a:t>
            </a:r>
            <a:r>
              <a:rPr lang="ja-JP" sz="1200"/>
              <a:t>方法は、素点換算法と単純合計法がございます。どちらを</a:t>
            </a:r>
            <a:r>
              <a:rPr lang="ja-JP" sz="1200"/>
              <a:t>選択しても</a:t>
            </a:r>
            <a:r>
              <a:rPr lang="ja-JP" sz="1200"/>
              <a:t>大幅に結果が変動することはありません。</a:t>
            </a:r>
            <a:endParaRPr sz="1200"/>
          </a:p>
          <a:p>
            <a:pPr indent="0" lvl="0" marL="228600" rtl="0" algn="ctr">
              <a:lnSpc>
                <a:spcPct val="115000"/>
              </a:lnSpc>
              <a:spcBef>
                <a:spcPts val="0"/>
              </a:spcBef>
              <a:spcAft>
                <a:spcPts val="0"/>
              </a:spcAft>
              <a:buSzPts val="1400"/>
              <a:buNone/>
            </a:pPr>
            <a:r>
              <a:rPr lang="ja-JP" sz="1200"/>
              <a:t>前年と同様の計算方法で実施頂くか、もしくは産業医の先生へご確認頂いた上で決定頂くことを推奨しております。</a:t>
            </a:r>
            <a:endParaRPr sz="1200"/>
          </a:p>
          <a:p>
            <a:pPr indent="0" lvl="0" marL="228600" rtl="0" algn="ctr">
              <a:lnSpc>
                <a:spcPct val="115000"/>
              </a:lnSpc>
              <a:spcBef>
                <a:spcPts val="0"/>
              </a:spcBef>
              <a:spcAft>
                <a:spcPts val="0"/>
              </a:spcAft>
              <a:buSzPts val="1400"/>
              <a:buNone/>
            </a:pPr>
            <a:r>
              <a:t/>
            </a:r>
            <a:endParaRPr sz="1200"/>
          </a:p>
        </p:txBody>
      </p:sp>
      <p:sp>
        <p:nvSpPr>
          <p:cNvPr id="224" name="Google Shape;224;g258712ce8c0_0_51"/>
          <p:cNvSpPr txBox="1"/>
          <p:nvPr/>
        </p:nvSpPr>
        <p:spPr>
          <a:xfrm>
            <a:off x="78600" y="1266525"/>
            <a:ext cx="2150400" cy="354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ja-JP" sz="1100" u="none" cap="none" strike="noStrike">
                <a:solidFill>
                  <a:srgbClr val="000000"/>
                </a:solidFill>
              </a:rPr>
              <a:t>【素点換算法】</a:t>
            </a:r>
            <a:endParaRPr b="1" i="0" sz="1100" u="none" cap="none" strike="noStrike">
              <a:solidFill>
                <a:srgbClr val="000000"/>
              </a:solidFill>
            </a:endParaRPr>
          </a:p>
        </p:txBody>
      </p:sp>
      <p:sp>
        <p:nvSpPr>
          <p:cNvPr id="225" name="Google Shape;225;g258712ce8c0_0_51"/>
          <p:cNvSpPr txBox="1"/>
          <p:nvPr/>
        </p:nvSpPr>
        <p:spPr>
          <a:xfrm>
            <a:off x="4760775" y="1272500"/>
            <a:ext cx="2150400" cy="354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ja-JP" sz="1100" u="none" cap="none" strike="noStrike">
                <a:solidFill>
                  <a:srgbClr val="000000"/>
                </a:solidFill>
              </a:rPr>
              <a:t>【単純合計法】</a:t>
            </a:r>
            <a:endParaRPr b="1" i="0" sz="1100" u="none" cap="none" strike="noStrike">
              <a:solidFill>
                <a:srgbClr val="000000"/>
              </a:solidFill>
            </a:endParaRPr>
          </a:p>
        </p:txBody>
      </p:sp>
      <p:pic>
        <p:nvPicPr>
          <p:cNvPr id="226" name="Google Shape;226;g258712ce8c0_0_51"/>
          <p:cNvPicPr preferRelativeResize="0"/>
          <p:nvPr/>
        </p:nvPicPr>
        <p:blipFill rotWithShape="1">
          <a:blip r:embed="rId3">
            <a:alphaModFix/>
          </a:blip>
          <a:srcRect b="0" l="882" r="0" t="27927"/>
          <a:stretch/>
        </p:blipFill>
        <p:spPr>
          <a:xfrm>
            <a:off x="4863275" y="1586350"/>
            <a:ext cx="4034262" cy="1390800"/>
          </a:xfrm>
          <a:prstGeom prst="rect">
            <a:avLst/>
          </a:prstGeom>
          <a:noFill/>
          <a:ln>
            <a:noFill/>
          </a:ln>
        </p:spPr>
      </p:pic>
      <p:pic>
        <p:nvPicPr>
          <p:cNvPr id="227" name="Google Shape;227;g258712ce8c0_0_51"/>
          <p:cNvPicPr preferRelativeResize="0"/>
          <p:nvPr/>
        </p:nvPicPr>
        <p:blipFill rotWithShape="1">
          <a:blip r:embed="rId4">
            <a:alphaModFix/>
          </a:blip>
          <a:srcRect b="0" l="0" r="0" t="27917"/>
          <a:stretch/>
        </p:blipFill>
        <p:spPr>
          <a:xfrm>
            <a:off x="332988" y="1547025"/>
            <a:ext cx="4239226" cy="1415533"/>
          </a:xfrm>
          <a:prstGeom prst="rect">
            <a:avLst/>
          </a:prstGeom>
          <a:noFill/>
          <a:ln>
            <a:noFill/>
          </a:ln>
        </p:spPr>
      </p:pic>
      <p:pic>
        <p:nvPicPr>
          <p:cNvPr id="228" name="Google Shape;228;g258712ce8c0_0_51"/>
          <p:cNvPicPr preferRelativeResize="0"/>
          <p:nvPr/>
        </p:nvPicPr>
        <p:blipFill rotWithShape="1">
          <a:blip r:embed="rId5">
            <a:alphaModFix/>
          </a:blip>
          <a:srcRect b="2682" l="1185" r="0" t="3832"/>
          <a:stretch/>
        </p:blipFill>
        <p:spPr>
          <a:xfrm>
            <a:off x="245788" y="2944250"/>
            <a:ext cx="4413649" cy="1711575"/>
          </a:xfrm>
          <a:prstGeom prst="rect">
            <a:avLst/>
          </a:prstGeom>
          <a:noFill/>
          <a:ln>
            <a:noFill/>
          </a:ln>
        </p:spPr>
      </p:pic>
      <p:pic>
        <p:nvPicPr>
          <p:cNvPr id="229" name="Google Shape;229;g258712ce8c0_0_51"/>
          <p:cNvPicPr preferRelativeResize="0"/>
          <p:nvPr/>
        </p:nvPicPr>
        <p:blipFill rotWithShape="1">
          <a:blip r:embed="rId6">
            <a:alphaModFix/>
          </a:blip>
          <a:srcRect b="0" l="0" r="0" t="0"/>
          <a:stretch/>
        </p:blipFill>
        <p:spPr>
          <a:xfrm>
            <a:off x="4760788" y="2944250"/>
            <a:ext cx="4239233" cy="1711575"/>
          </a:xfrm>
          <a:prstGeom prst="rect">
            <a:avLst/>
          </a:prstGeom>
          <a:noFill/>
          <a:ln>
            <a:noFill/>
          </a:ln>
        </p:spPr>
      </p:pic>
      <p:sp>
        <p:nvSpPr>
          <p:cNvPr id="230" name="Google Shape;230;g258712ce8c0_0_51"/>
          <p:cNvSpPr txBox="1"/>
          <p:nvPr/>
        </p:nvSpPr>
        <p:spPr>
          <a:xfrm>
            <a:off x="1788750" y="1933575"/>
            <a:ext cx="5400000" cy="620700"/>
          </a:xfrm>
          <a:prstGeom prst="rect">
            <a:avLst/>
          </a:prstGeom>
          <a:solidFill>
            <a:schemeClr val="lt2"/>
          </a:solidFill>
          <a:ln cap="flat" cmpd="sng" w="38100">
            <a:solidFill>
              <a:srgbClr val="D8D8D8"/>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i="0" lang="ja-JP" sz="1000" u="none" cap="none" strike="noStrike">
                <a:solidFill>
                  <a:srgbClr val="000000"/>
                </a:solidFill>
              </a:rPr>
              <a:t>ポイント①　仕事のストレス要因・心身の自覚症状・周囲のサポートと満足度の評価指標</a:t>
            </a:r>
            <a:endParaRPr i="0" sz="1000" u="none" cap="none" strike="noStrike">
              <a:solidFill>
                <a:srgbClr val="000000"/>
              </a:solidFill>
            </a:endParaRPr>
          </a:p>
          <a:p>
            <a:pPr indent="0" lvl="0" marL="0" marR="0" rtl="0" algn="ctr">
              <a:lnSpc>
                <a:spcPct val="100000"/>
              </a:lnSpc>
              <a:spcBef>
                <a:spcPts val="1000"/>
              </a:spcBef>
              <a:spcAft>
                <a:spcPts val="0"/>
              </a:spcAft>
              <a:buClr>
                <a:srgbClr val="000000"/>
              </a:buClr>
              <a:buSzPts val="1000"/>
              <a:buFont typeface="Arial"/>
              <a:buNone/>
            </a:pPr>
            <a:r>
              <a:rPr i="0" lang="ja-JP" sz="1000" u="sng" cap="none" strike="noStrike">
                <a:solidFill>
                  <a:srgbClr val="000000"/>
                </a:solidFill>
              </a:rPr>
              <a:t>素点換算法は</a:t>
            </a:r>
            <a:r>
              <a:rPr i="0" lang="ja-JP" sz="1000" u="sng" cap="none" strike="noStrike">
                <a:solidFill>
                  <a:srgbClr val="FF0000"/>
                </a:solidFill>
              </a:rPr>
              <a:t>5段階</a:t>
            </a:r>
            <a:r>
              <a:rPr i="0" lang="ja-JP" sz="1000" u="sng" cap="none" strike="noStrike">
                <a:solidFill>
                  <a:srgbClr val="000000"/>
                </a:solidFill>
              </a:rPr>
              <a:t>評価、単純合計法は</a:t>
            </a:r>
            <a:r>
              <a:rPr i="0" lang="ja-JP" sz="1000" u="sng" cap="none" strike="noStrike">
                <a:solidFill>
                  <a:srgbClr val="FF0000"/>
                </a:solidFill>
              </a:rPr>
              <a:t>4段階</a:t>
            </a:r>
            <a:r>
              <a:rPr i="0" lang="ja-JP" sz="1000" u="sng" cap="none" strike="noStrike">
                <a:solidFill>
                  <a:srgbClr val="000000"/>
                </a:solidFill>
              </a:rPr>
              <a:t>評価</a:t>
            </a:r>
            <a:endParaRPr i="0" sz="1000" u="sng" cap="none" strike="noStrike">
              <a:solidFill>
                <a:srgbClr val="000000"/>
              </a:solidFill>
            </a:endParaRPr>
          </a:p>
        </p:txBody>
      </p:sp>
      <p:sp>
        <p:nvSpPr>
          <p:cNvPr id="231" name="Google Shape;231;g258712ce8c0_0_51"/>
          <p:cNvSpPr txBox="1"/>
          <p:nvPr/>
        </p:nvSpPr>
        <p:spPr>
          <a:xfrm>
            <a:off x="2250750" y="3298900"/>
            <a:ext cx="4599300" cy="620700"/>
          </a:xfrm>
          <a:prstGeom prst="rect">
            <a:avLst/>
          </a:prstGeom>
          <a:solidFill>
            <a:schemeClr val="lt2"/>
          </a:solidFill>
          <a:ln cap="flat" cmpd="sng" w="38100">
            <a:solidFill>
              <a:srgbClr val="D8D8D8"/>
            </a:solidFill>
            <a:prstDash val="solid"/>
            <a:round/>
            <a:headEnd len="sm" w="sm" type="none"/>
            <a:tailEnd len="sm" w="sm" type="none"/>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i="0" lang="ja-JP" sz="1000" u="none" cap="none" strike="noStrike">
                <a:solidFill>
                  <a:srgbClr val="000000"/>
                </a:solidFill>
              </a:rPr>
              <a:t>ポイント②　総合評価点</a:t>
            </a:r>
            <a:endParaRPr i="0" sz="1000" u="none" cap="none" strike="noStrike">
              <a:solidFill>
                <a:srgbClr val="000000"/>
              </a:solidFill>
            </a:endParaRPr>
          </a:p>
          <a:p>
            <a:pPr indent="0" lvl="0" marL="0" marR="0" rtl="0" algn="ctr">
              <a:lnSpc>
                <a:spcPct val="100000"/>
              </a:lnSpc>
              <a:spcBef>
                <a:spcPts val="1000"/>
              </a:spcBef>
              <a:spcAft>
                <a:spcPts val="0"/>
              </a:spcAft>
              <a:buClr>
                <a:srgbClr val="000000"/>
              </a:buClr>
              <a:buSzPts val="1000"/>
              <a:buFont typeface="Arial"/>
              <a:buNone/>
            </a:pPr>
            <a:r>
              <a:rPr i="0" lang="ja-JP" sz="1000" u="sng" cap="none" strike="noStrike">
                <a:solidFill>
                  <a:srgbClr val="000000"/>
                </a:solidFill>
              </a:rPr>
              <a:t>素点換算法は</a:t>
            </a:r>
            <a:r>
              <a:rPr i="0" lang="ja-JP" sz="1000" u="sng" cap="none" strike="noStrike">
                <a:solidFill>
                  <a:srgbClr val="FF0000"/>
                </a:solidFill>
              </a:rPr>
              <a:t>点数が低い</a:t>
            </a:r>
            <a:r>
              <a:rPr i="0" lang="ja-JP" sz="1000" u="sng" cap="none" strike="noStrike">
                <a:solidFill>
                  <a:srgbClr val="000000"/>
                </a:solidFill>
              </a:rPr>
              <a:t>=高ストレス、単純合計法は</a:t>
            </a:r>
            <a:r>
              <a:rPr i="0" lang="ja-JP" sz="1000" u="sng" cap="none" strike="noStrike">
                <a:solidFill>
                  <a:srgbClr val="FF0000"/>
                </a:solidFill>
              </a:rPr>
              <a:t>点数が高い</a:t>
            </a:r>
            <a:r>
              <a:rPr i="0" lang="ja-JP" sz="1000" u="sng" cap="none" strike="noStrike">
                <a:solidFill>
                  <a:srgbClr val="000000"/>
                </a:solidFill>
              </a:rPr>
              <a:t>=高ストレス</a:t>
            </a:r>
            <a:endParaRPr i="0" sz="1000" u="sng" cap="none" strike="noStrike">
              <a:solidFill>
                <a:srgbClr val="000000"/>
              </a:solidFill>
            </a:endParaRPr>
          </a:p>
        </p:txBody>
      </p:sp>
      <p:sp>
        <p:nvSpPr>
          <p:cNvPr id="232" name="Google Shape;232;g258712ce8c0_0_51"/>
          <p:cNvSpPr txBox="1"/>
          <p:nvPr/>
        </p:nvSpPr>
        <p:spPr>
          <a:xfrm>
            <a:off x="0" y="175100"/>
            <a:ext cx="9144000" cy="430800"/>
          </a:xfrm>
          <a:prstGeom prst="rect">
            <a:avLst/>
          </a:prstGeom>
          <a:noFill/>
          <a:ln>
            <a:noFill/>
          </a:ln>
        </p:spPr>
        <p:txBody>
          <a:bodyPr anchorCtr="0" anchor="t" bIns="91425" lIns="91425" spcFirstLastPara="1" rIns="91425" wrap="square" tIns="91425">
            <a:spAutoFit/>
          </a:bodyPr>
          <a:lstStyle/>
          <a:p>
            <a:pPr indent="0" lvl="0" marL="0" marR="0" rtl="0" algn="ctr">
              <a:lnSpc>
                <a:spcPct val="90000"/>
              </a:lnSpc>
              <a:spcBef>
                <a:spcPts val="0"/>
              </a:spcBef>
              <a:spcAft>
                <a:spcPts val="0"/>
              </a:spcAft>
              <a:buClr>
                <a:srgbClr val="000000"/>
              </a:buClr>
              <a:buSzPts val="1777"/>
              <a:buFont typeface="Arial"/>
              <a:buNone/>
            </a:pPr>
            <a:r>
              <a:rPr b="1" i="0" lang="ja-JP" sz="1777" u="none" cap="none" strike="noStrike">
                <a:solidFill>
                  <a:schemeClr val="dk1"/>
                </a:solidFill>
                <a:latin typeface="Arial"/>
                <a:ea typeface="Arial"/>
                <a:cs typeface="Arial"/>
                <a:sym typeface="Arial"/>
              </a:rPr>
              <a:t>補足資料：</a:t>
            </a:r>
            <a:r>
              <a:rPr b="1" lang="ja-JP" sz="1777">
                <a:solidFill>
                  <a:schemeClr val="dk1"/>
                </a:solidFill>
              </a:rPr>
              <a:t>「高ストレス者」選定方法</a:t>
            </a:r>
            <a:r>
              <a:rPr b="1" i="0" lang="ja-JP" sz="1777" u="none" cap="none" strike="noStrike">
                <a:solidFill>
                  <a:schemeClr val="dk1"/>
                </a:solidFill>
                <a:latin typeface="Arial"/>
                <a:ea typeface="Arial"/>
                <a:cs typeface="Arial"/>
                <a:sym typeface="Arial"/>
              </a:rPr>
              <a:t>のご説明</a:t>
            </a:r>
            <a:endParaRPr b="0" i="0" sz="1400" u="none" cap="none" strike="noStrike">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pic>
        <p:nvPicPr>
          <p:cNvPr descr="時計 が含まれている画像&#10;&#10;自動的に生成された説明" id="237" name="Google Shape;237;p58"/>
          <p:cNvPicPr preferRelativeResize="0"/>
          <p:nvPr/>
        </p:nvPicPr>
        <p:blipFill rotWithShape="1">
          <a:blip r:embed="rId3">
            <a:alphaModFix/>
          </a:blip>
          <a:srcRect b="0" l="0" r="0" t="0"/>
          <a:stretch/>
        </p:blipFill>
        <p:spPr>
          <a:xfrm>
            <a:off x="2189877" y="2228748"/>
            <a:ext cx="4764247" cy="68600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テーマ">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テーマ">
  <a:themeElements>
    <a:clrScheme name="SAIRU color2020">
      <a:dk1>
        <a:srgbClr val="1B224C"/>
      </a:dk1>
      <a:lt1>
        <a:srgbClr val="FFFFFF"/>
      </a:lt1>
      <a:dk2>
        <a:srgbClr val="1B224C"/>
      </a:dk2>
      <a:lt2>
        <a:srgbClr val="FFFFFF"/>
      </a:lt2>
      <a:accent1>
        <a:srgbClr val="1B224C"/>
      </a:accent1>
      <a:accent2>
        <a:srgbClr val="AA312D"/>
      </a:accent2>
      <a:accent3>
        <a:srgbClr val="AFAFAF"/>
      </a:accent3>
      <a:accent4>
        <a:srgbClr val="141400"/>
      </a:accent4>
      <a:accent5>
        <a:srgbClr val="00A9EF"/>
      </a:accent5>
      <a:accent6>
        <a:srgbClr val="00ACBA"/>
      </a:accent6>
      <a:hlink>
        <a:srgbClr val="0563C1"/>
      </a:hlink>
      <a:folHlink>
        <a:srgbClr val="00ACB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テーマ">
  <a:themeElements>
    <a:clrScheme name="SAIRU color2020">
      <a:dk1>
        <a:srgbClr val="1B224C"/>
      </a:dk1>
      <a:lt1>
        <a:srgbClr val="FFFFFF"/>
      </a:lt1>
      <a:dk2>
        <a:srgbClr val="1B224C"/>
      </a:dk2>
      <a:lt2>
        <a:srgbClr val="FFFFFF"/>
      </a:lt2>
      <a:accent1>
        <a:srgbClr val="1B224C"/>
      </a:accent1>
      <a:accent2>
        <a:srgbClr val="AA312D"/>
      </a:accent2>
      <a:accent3>
        <a:srgbClr val="AFAFAF"/>
      </a:accent3>
      <a:accent4>
        <a:srgbClr val="141400"/>
      </a:accent4>
      <a:accent5>
        <a:srgbClr val="00A9EF"/>
      </a:accent5>
      <a:accent6>
        <a:srgbClr val="00ACBA"/>
      </a:accent6>
      <a:hlink>
        <a:srgbClr val="0563C1"/>
      </a:hlink>
      <a:folHlink>
        <a:srgbClr val="00ACB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2020-09-01T04:52:36Z</dcterms:created>
  <dc:creator>SAIRU Inc.</dc:creator>
</cp:coreProperties>
</file>